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lvl1pPr algn="ctr" defTabSz="584200">
      <a:defRPr sz="4200">
        <a:solidFill>
          <a:srgbClr val="515151"/>
        </a:solidFill>
        <a:latin typeface="Cochin"/>
        <a:ea typeface="Cochin"/>
        <a:cs typeface="Cochin"/>
        <a:sym typeface="Cochin"/>
      </a:defRPr>
    </a:lvl1pPr>
    <a:lvl2pPr algn="ctr" defTabSz="584200">
      <a:defRPr sz="4200">
        <a:solidFill>
          <a:srgbClr val="515151"/>
        </a:solidFill>
        <a:latin typeface="Cochin"/>
        <a:ea typeface="Cochin"/>
        <a:cs typeface="Cochin"/>
        <a:sym typeface="Cochin"/>
      </a:defRPr>
    </a:lvl2pPr>
    <a:lvl3pPr algn="ctr" defTabSz="584200">
      <a:defRPr sz="4200">
        <a:solidFill>
          <a:srgbClr val="515151"/>
        </a:solidFill>
        <a:latin typeface="Cochin"/>
        <a:ea typeface="Cochin"/>
        <a:cs typeface="Cochin"/>
        <a:sym typeface="Cochin"/>
      </a:defRPr>
    </a:lvl3pPr>
    <a:lvl4pPr algn="ctr" defTabSz="584200">
      <a:defRPr sz="4200">
        <a:solidFill>
          <a:srgbClr val="515151"/>
        </a:solidFill>
        <a:latin typeface="Cochin"/>
        <a:ea typeface="Cochin"/>
        <a:cs typeface="Cochin"/>
        <a:sym typeface="Cochin"/>
      </a:defRPr>
    </a:lvl4pPr>
    <a:lvl5pPr algn="ctr" defTabSz="584200">
      <a:defRPr sz="4200">
        <a:solidFill>
          <a:srgbClr val="515151"/>
        </a:solidFill>
        <a:latin typeface="Cochin"/>
        <a:ea typeface="Cochin"/>
        <a:cs typeface="Cochin"/>
        <a:sym typeface="Cochin"/>
      </a:defRPr>
    </a:lvl5pPr>
    <a:lvl6pPr algn="ctr" defTabSz="584200">
      <a:defRPr sz="4200">
        <a:solidFill>
          <a:srgbClr val="515151"/>
        </a:solidFill>
        <a:latin typeface="Cochin"/>
        <a:ea typeface="Cochin"/>
        <a:cs typeface="Cochin"/>
        <a:sym typeface="Cochin"/>
      </a:defRPr>
    </a:lvl6pPr>
    <a:lvl7pPr algn="ctr" defTabSz="584200">
      <a:defRPr sz="4200">
        <a:solidFill>
          <a:srgbClr val="515151"/>
        </a:solidFill>
        <a:latin typeface="Cochin"/>
        <a:ea typeface="Cochin"/>
        <a:cs typeface="Cochin"/>
        <a:sym typeface="Cochin"/>
      </a:defRPr>
    </a:lvl7pPr>
    <a:lvl8pPr algn="ctr" defTabSz="584200">
      <a:defRPr sz="4200">
        <a:solidFill>
          <a:srgbClr val="515151"/>
        </a:solidFill>
        <a:latin typeface="Cochin"/>
        <a:ea typeface="Cochin"/>
        <a:cs typeface="Cochin"/>
        <a:sym typeface="Cochin"/>
      </a:defRPr>
    </a:lvl8pPr>
    <a:lvl9pPr algn="ctr" defTabSz="584200">
      <a:defRPr sz="4200">
        <a:solidFill>
          <a:srgbClr val="515151"/>
        </a:solidFill>
        <a:latin typeface="Cochin"/>
        <a:ea typeface="Cochin"/>
        <a:cs typeface="Cochin"/>
        <a:sym typeface="Cochi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ochin"/>
          <a:ea typeface="Cochin"/>
          <a:cs typeface="Cochin"/>
        </a:font>
        <a:srgbClr val="3D3E3F">
          <a:alpha val="90000"/>
        </a:srgbClr>
      </a:tcTxStyle>
      <a:tcStyle>
        <a:tcBdr>
          <a:left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6AAA9">
              <a:alpha val="25000"/>
            </a:srgbClr>
          </a:solidFill>
        </a:fill>
      </a:tcStyle>
    </a:band2H>
    <a:firstCol>
      <a:tcTxStyle b="off" i="off">
        <a:font>
          <a:latin typeface="Cochin"/>
          <a:ea typeface="Cochin"/>
          <a:cs typeface="Cochin"/>
        </a:font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BB8B">
              <a:alpha val="30000"/>
            </a:srgbClr>
          </a:solidFill>
        </a:fill>
      </a:tcStyle>
    </a:firstCol>
    <a:lastRow>
      <a:tcTxStyle b="off" i="off">
        <a:font>
          <a:latin typeface="Cochin"/>
          <a:ea typeface="Cochin"/>
          <a:cs typeface="Cochi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965C">
              <a:alpha val="85000"/>
            </a:srgbClr>
          </a:solidFill>
        </a:fill>
      </a:tcStyle>
    </a:lastRow>
    <a:firstRow>
      <a:tcTxStyle b="off" i="off">
        <a:font>
          <a:latin typeface="Cochin"/>
          <a:ea typeface="Cochin"/>
          <a:cs typeface="Cochi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965C">
              <a:alpha val="64999"/>
            </a:srgbClr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ochin"/>
          <a:ea typeface="Cochin"/>
          <a:cs typeface="Cochin"/>
        </a:font>
        <a:srgbClr val="515151"/>
      </a:tcTxStyle>
      <a:tcStyle>
        <a:tcBdr>
          <a:left>
            <a:ln w="12700" cap="flat">
              <a:solidFill>
                <a:srgbClr val="002951"/>
              </a:solidFill>
              <a:prstDash val="solid"/>
              <a:bevel/>
            </a:ln>
          </a:left>
          <a:right>
            <a:ln w="12700" cap="flat">
              <a:solidFill>
                <a:srgbClr val="002951"/>
              </a:solidFill>
              <a:prstDash val="solid"/>
              <a:bevel/>
            </a:ln>
          </a:right>
          <a:top>
            <a:ln w="12700" cap="flat">
              <a:solidFill>
                <a:srgbClr val="002951"/>
              </a:solidFill>
              <a:prstDash val="solid"/>
              <a:bevel/>
            </a:ln>
          </a:top>
          <a:bottom>
            <a:ln w="12700" cap="flat">
              <a:solidFill>
                <a:srgbClr val="002951"/>
              </a:solidFill>
              <a:prstDash val="solid"/>
              <a:bevel/>
            </a:ln>
          </a:bottom>
          <a:insideH>
            <a:ln w="12700" cap="flat">
              <a:solidFill>
                <a:srgbClr val="002951"/>
              </a:solidFill>
              <a:prstDash val="solid"/>
              <a:bevel/>
            </a:ln>
          </a:insideH>
          <a:insideV>
            <a:ln w="12700" cap="flat">
              <a:solidFill>
                <a:srgbClr val="002951"/>
              </a:solidFill>
              <a:prstDash val="solid"/>
              <a:bevel/>
            </a:ln>
          </a:insideV>
        </a:tcBdr>
        <a:fill>
          <a:solidFill>
            <a:srgbClr val="D2D9E6"/>
          </a:solidFill>
        </a:fill>
      </a:tcStyle>
    </a:wholeTbl>
    <a:band2H>
      <a:tcTxStyle b="def" i="def"/>
      <a:tcStyle>
        <a:tcBdr/>
        <a:fill>
          <a:solidFill>
            <a:srgbClr val="EAEDF3"/>
          </a:solidFill>
        </a:fill>
      </a:tcStyle>
    </a:band2H>
    <a:firstCol>
      <a:tcTxStyle b="on" i="on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bevel/>
            </a:ln>
          </a:left>
          <a:right>
            <a:ln w="12700" cap="flat">
              <a:solidFill>
                <a:srgbClr val="002951"/>
              </a:solidFill>
              <a:prstDash val="solid"/>
              <a:bevel/>
            </a:ln>
          </a:right>
          <a:top>
            <a:ln w="12700" cap="flat">
              <a:solidFill>
                <a:srgbClr val="002951"/>
              </a:solidFill>
              <a:prstDash val="solid"/>
              <a:bevel/>
            </a:ln>
          </a:top>
          <a:bottom>
            <a:ln w="12700" cap="flat">
              <a:solidFill>
                <a:srgbClr val="002951"/>
              </a:solidFill>
              <a:prstDash val="solid"/>
              <a:bevel/>
            </a:ln>
          </a:bottom>
          <a:insideH>
            <a:ln w="12700" cap="flat">
              <a:solidFill>
                <a:srgbClr val="002951"/>
              </a:solidFill>
              <a:prstDash val="solid"/>
              <a:bevel/>
            </a:ln>
          </a:insideH>
          <a:insideV>
            <a:ln w="12700" cap="flat">
              <a:solidFill>
                <a:srgbClr val="002951"/>
              </a:solidFill>
              <a:prstDash val="solid"/>
              <a:bevel/>
            </a:ln>
          </a:insideV>
        </a:tcBdr>
        <a:fill>
          <a:solidFill>
            <a:srgbClr val="6789BA"/>
          </a:solidFill>
        </a:fill>
      </a:tcStyle>
    </a:firstCol>
    <a:lastRow>
      <a:tcTxStyle b="on" i="on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bevel/>
            </a:ln>
          </a:left>
          <a:right>
            <a:ln w="12700" cap="flat">
              <a:solidFill>
                <a:srgbClr val="002951"/>
              </a:solidFill>
              <a:prstDash val="solid"/>
              <a:bevel/>
            </a:ln>
          </a:right>
          <a:top>
            <a:ln w="38100" cap="flat">
              <a:solidFill>
                <a:srgbClr val="002951"/>
              </a:solidFill>
              <a:prstDash val="solid"/>
              <a:bevel/>
            </a:ln>
          </a:top>
          <a:bottom>
            <a:ln w="12700" cap="flat">
              <a:solidFill>
                <a:srgbClr val="002951"/>
              </a:solidFill>
              <a:prstDash val="solid"/>
              <a:bevel/>
            </a:ln>
          </a:bottom>
          <a:insideH>
            <a:ln w="12700" cap="flat">
              <a:solidFill>
                <a:srgbClr val="002951"/>
              </a:solidFill>
              <a:prstDash val="solid"/>
              <a:bevel/>
            </a:ln>
          </a:insideH>
          <a:insideV>
            <a:ln w="12700" cap="flat">
              <a:solidFill>
                <a:srgbClr val="002951"/>
              </a:solidFill>
              <a:prstDash val="solid"/>
              <a:bevel/>
            </a:ln>
          </a:insideV>
        </a:tcBdr>
        <a:fill>
          <a:solidFill>
            <a:srgbClr val="6789BA"/>
          </a:solidFill>
        </a:fill>
      </a:tcStyle>
    </a:lastRow>
    <a:firstRow>
      <a:tcTxStyle b="on" i="on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bevel/>
            </a:ln>
          </a:left>
          <a:right>
            <a:ln w="12700" cap="flat">
              <a:solidFill>
                <a:srgbClr val="002951"/>
              </a:solidFill>
              <a:prstDash val="solid"/>
              <a:bevel/>
            </a:ln>
          </a:right>
          <a:top>
            <a:ln w="12700" cap="flat">
              <a:solidFill>
                <a:srgbClr val="002951"/>
              </a:solidFill>
              <a:prstDash val="solid"/>
              <a:bevel/>
            </a:ln>
          </a:top>
          <a:bottom>
            <a:ln w="38100" cap="flat">
              <a:solidFill>
                <a:srgbClr val="002951"/>
              </a:solidFill>
              <a:prstDash val="solid"/>
              <a:bevel/>
            </a:ln>
          </a:bottom>
          <a:insideH>
            <a:ln w="12700" cap="flat">
              <a:solidFill>
                <a:srgbClr val="002951"/>
              </a:solidFill>
              <a:prstDash val="solid"/>
              <a:bevel/>
            </a:ln>
          </a:insideH>
          <a:insideV>
            <a:ln w="12700" cap="flat">
              <a:solidFill>
                <a:srgbClr val="002951"/>
              </a:solidFill>
              <a:prstDash val="solid"/>
              <a:bevel/>
            </a:ln>
          </a:insideV>
        </a:tcBdr>
        <a:fill>
          <a:solidFill>
            <a:srgbClr val="6789BA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ochin"/>
          <a:ea typeface="Cochin"/>
          <a:cs typeface="Cochin"/>
        </a:font>
        <a:srgbClr val="515151"/>
      </a:tcTxStyle>
      <a:tcStyle>
        <a:tcBdr>
          <a:left>
            <a:ln w="12700" cap="flat">
              <a:solidFill>
                <a:srgbClr val="002951"/>
              </a:solidFill>
              <a:prstDash val="solid"/>
              <a:bevel/>
            </a:ln>
          </a:left>
          <a:right>
            <a:ln w="12700" cap="flat">
              <a:solidFill>
                <a:srgbClr val="002951"/>
              </a:solidFill>
              <a:prstDash val="solid"/>
              <a:bevel/>
            </a:ln>
          </a:right>
          <a:top>
            <a:ln w="12700" cap="flat">
              <a:solidFill>
                <a:srgbClr val="002951"/>
              </a:solidFill>
              <a:prstDash val="solid"/>
              <a:bevel/>
            </a:ln>
          </a:top>
          <a:bottom>
            <a:ln w="12700" cap="flat">
              <a:solidFill>
                <a:srgbClr val="002951"/>
              </a:solidFill>
              <a:prstDash val="solid"/>
              <a:bevel/>
            </a:ln>
          </a:bottom>
          <a:insideH>
            <a:ln w="12700" cap="flat">
              <a:solidFill>
                <a:srgbClr val="002951"/>
              </a:solidFill>
              <a:prstDash val="solid"/>
              <a:bevel/>
            </a:ln>
          </a:insideH>
          <a:insideV>
            <a:ln w="12700" cap="flat">
              <a:solidFill>
                <a:srgbClr val="002951"/>
              </a:solidFill>
              <a:prstDash val="solid"/>
              <a:bevel/>
            </a:ln>
          </a:insideV>
        </a:tcBdr>
        <a:fill>
          <a:solidFill>
            <a:srgbClr val="F4E5CD"/>
          </a:solidFill>
        </a:fill>
      </a:tcStyle>
    </a:wholeTbl>
    <a:band2H>
      <a:tcTxStyle b="def" i="def"/>
      <a:tcStyle>
        <a:tcBdr/>
        <a:fill>
          <a:solidFill>
            <a:srgbClr val="FAF2E8"/>
          </a:solidFill>
        </a:fill>
      </a:tcStyle>
    </a:band2H>
    <a:firstCol>
      <a:tcTxStyle b="on" i="on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bevel/>
            </a:ln>
          </a:left>
          <a:right>
            <a:ln w="12700" cap="flat">
              <a:solidFill>
                <a:srgbClr val="002951"/>
              </a:solidFill>
              <a:prstDash val="solid"/>
              <a:bevel/>
            </a:ln>
          </a:right>
          <a:top>
            <a:ln w="12700" cap="flat">
              <a:solidFill>
                <a:srgbClr val="002951"/>
              </a:solidFill>
              <a:prstDash val="solid"/>
              <a:bevel/>
            </a:ln>
          </a:top>
          <a:bottom>
            <a:ln w="12700" cap="flat">
              <a:solidFill>
                <a:srgbClr val="002951"/>
              </a:solidFill>
              <a:prstDash val="solid"/>
              <a:bevel/>
            </a:ln>
          </a:bottom>
          <a:insideH>
            <a:ln w="12700" cap="flat">
              <a:solidFill>
                <a:srgbClr val="002951"/>
              </a:solidFill>
              <a:prstDash val="solid"/>
              <a:bevel/>
            </a:ln>
          </a:insideH>
          <a:insideV>
            <a:ln w="12700" cap="flat">
              <a:solidFill>
                <a:srgbClr val="002951"/>
              </a:solidFill>
              <a:prstDash val="solid"/>
              <a:bevel/>
            </a:ln>
          </a:insideV>
        </a:tcBdr>
        <a:fill>
          <a:solidFill>
            <a:srgbClr val="E3B43D"/>
          </a:solidFill>
        </a:fill>
      </a:tcStyle>
    </a:firstCol>
    <a:lastRow>
      <a:tcTxStyle b="on" i="on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bevel/>
            </a:ln>
          </a:left>
          <a:right>
            <a:ln w="12700" cap="flat">
              <a:solidFill>
                <a:srgbClr val="002951"/>
              </a:solidFill>
              <a:prstDash val="solid"/>
              <a:bevel/>
            </a:ln>
          </a:right>
          <a:top>
            <a:ln w="38100" cap="flat">
              <a:solidFill>
                <a:srgbClr val="002951"/>
              </a:solidFill>
              <a:prstDash val="solid"/>
              <a:bevel/>
            </a:ln>
          </a:top>
          <a:bottom>
            <a:ln w="12700" cap="flat">
              <a:solidFill>
                <a:srgbClr val="002951"/>
              </a:solidFill>
              <a:prstDash val="solid"/>
              <a:bevel/>
            </a:ln>
          </a:bottom>
          <a:insideH>
            <a:ln w="12700" cap="flat">
              <a:solidFill>
                <a:srgbClr val="002951"/>
              </a:solidFill>
              <a:prstDash val="solid"/>
              <a:bevel/>
            </a:ln>
          </a:insideH>
          <a:insideV>
            <a:ln w="12700" cap="flat">
              <a:solidFill>
                <a:srgbClr val="002951"/>
              </a:solidFill>
              <a:prstDash val="solid"/>
              <a:bevel/>
            </a:ln>
          </a:insideV>
        </a:tcBdr>
        <a:fill>
          <a:solidFill>
            <a:srgbClr val="E3B43D"/>
          </a:solidFill>
        </a:fill>
      </a:tcStyle>
    </a:lastRow>
    <a:firstRow>
      <a:tcTxStyle b="on" i="on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bevel/>
            </a:ln>
          </a:left>
          <a:right>
            <a:ln w="12700" cap="flat">
              <a:solidFill>
                <a:srgbClr val="002951"/>
              </a:solidFill>
              <a:prstDash val="solid"/>
              <a:bevel/>
            </a:ln>
          </a:right>
          <a:top>
            <a:ln w="12700" cap="flat">
              <a:solidFill>
                <a:srgbClr val="002951"/>
              </a:solidFill>
              <a:prstDash val="solid"/>
              <a:bevel/>
            </a:ln>
          </a:top>
          <a:bottom>
            <a:ln w="38100" cap="flat">
              <a:solidFill>
                <a:srgbClr val="002951"/>
              </a:solidFill>
              <a:prstDash val="solid"/>
              <a:bevel/>
            </a:ln>
          </a:bottom>
          <a:insideH>
            <a:ln w="12700" cap="flat">
              <a:solidFill>
                <a:srgbClr val="002951"/>
              </a:solidFill>
              <a:prstDash val="solid"/>
              <a:bevel/>
            </a:ln>
          </a:insideH>
          <a:insideV>
            <a:ln w="12700" cap="flat">
              <a:solidFill>
                <a:srgbClr val="002951"/>
              </a:solidFill>
              <a:prstDash val="solid"/>
              <a:bevel/>
            </a:ln>
          </a:insideV>
        </a:tcBdr>
        <a:fill>
          <a:solidFill>
            <a:srgbClr val="E3B43D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ochin"/>
          <a:ea typeface="Cochin"/>
          <a:cs typeface="Cochin"/>
        </a:font>
        <a:srgbClr val="515151"/>
      </a:tcTxStyle>
      <a:tcStyle>
        <a:tcBdr>
          <a:left>
            <a:ln w="12700" cap="flat">
              <a:solidFill>
                <a:srgbClr val="002951"/>
              </a:solidFill>
              <a:prstDash val="solid"/>
              <a:bevel/>
            </a:ln>
          </a:left>
          <a:right>
            <a:ln w="12700" cap="flat">
              <a:solidFill>
                <a:srgbClr val="002951"/>
              </a:solidFill>
              <a:prstDash val="solid"/>
              <a:bevel/>
            </a:ln>
          </a:right>
          <a:top>
            <a:ln w="12700" cap="flat">
              <a:solidFill>
                <a:srgbClr val="002951"/>
              </a:solidFill>
              <a:prstDash val="solid"/>
              <a:bevel/>
            </a:ln>
          </a:top>
          <a:bottom>
            <a:ln w="12700" cap="flat">
              <a:solidFill>
                <a:srgbClr val="002951"/>
              </a:solidFill>
              <a:prstDash val="solid"/>
              <a:bevel/>
            </a:ln>
          </a:bottom>
          <a:insideH>
            <a:ln w="12700" cap="flat">
              <a:solidFill>
                <a:srgbClr val="002951"/>
              </a:solidFill>
              <a:prstDash val="solid"/>
              <a:bevel/>
            </a:ln>
          </a:insideH>
          <a:insideV>
            <a:ln w="12700" cap="flat">
              <a:solidFill>
                <a:srgbClr val="002951"/>
              </a:solidFill>
              <a:prstDash val="solid"/>
              <a:bevel/>
            </a:ln>
          </a:insideV>
        </a:tcBdr>
        <a:fill>
          <a:solidFill>
            <a:srgbClr val="D9D2DB"/>
          </a:solidFill>
        </a:fill>
      </a:tcStyle>
    </a:wholeTbl>
    <a:band2H>
      <a:tcTxStyle b="def" i="def"/>
      <a:tcStyle>
        <a:tcBdr/>
        <a:fill>
          <a:solidFill>
            <a:srgbClr val="EDEAEE"/>
          </a:solidFill>
        </a:fill>
      </a:tcStyle>
    </a:band2H>
    <a:firstCol>
      <a:tcTxStyle b="on" i="on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bevel/>
            </a:ln>
          </a:left>
          <a:right>
            <a:ln w="12700" cap="flat">
              <a:solidFill>
                <a:srgbClr val="002951"/>
              </a:solidFill>
              <a:prstDash val="solid"/>
              <a:bevel/>
            </a:ln>
          </a:right>
          <a:top>
            <a:ln w="12700" cap="flat">
              <a:solidFill>
                <a:srgbClr val="002951"/>
              </a:solidFill>
              <a:prstDash val="solid"/>
              <a:bevel/>
            </a:ln>
          </a:top>
          <a:bottom>
            <a:ln w="12700" cap="flat">
              <a:solidFill>
                <a:srgbClr val="002951"/>
              </a:solidFill>
              <a:prstDash val="solid"/>
              <a:bevel/>
            </a:ln>
          </a:bottom>
          <a:insideH>
            <a:ln w="12700" cap="flat">
              <a:solidFill>
                <a:srgbClr val="002951"/>
              </a:solidFill>
              <a:prstDash val="solid"/>
              <a:bevel/>
            </a:ln>
          </a:insideH>
          <a:insideV>
            <a:ln w="12700" cap="flat">
              <a:solidFill>
                <a:srgbClr val="002951"/>
              </a:solidFill>
              <a:prstDash val="solid"/>
              <a:bevel/>
            </a:ln>
          </a:insideV>
        </a:tcBdr>
        <a:fill>
          <a:solidFill>
            <a:srgbClr val="876390"/>
          </a:solidFill>
        </a:fill>
      </a:tcStyle>
    </a:firstCol>
    <a:lastRow>
      <a:tcTxStyle b="on" i="on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bevel/>
            </a:ln>
          </a:left>
          <a:right>
            <a:ln w="12700" cap="flat">
              <a:solidFill>
                <a:srgbClr val="002951"/>
              </a:solidFill>
              <a:prstDash val="solid"/>
              <a:bevel/>
            </a:ln>
          </a:right>
          <a:top>
            <a:ln w="38100" cap="flat">
              <a:solidFill>
                <a:srgbClr val="002951"/>
              </a:solidFill>
              <a:prstDash val="solid"/>
              <a:bevel/>
            </a:ln>
          </a:top>
          <a:bottom>
            <a:ln w="12700" cap="flat">
              <a:solidFill>
                <a:srgbClr val="002951"/>
              </a:solidFill>
              <a:prstDash val="solid"/>
              <a:bevel/>
            </a:ln>
          </a:bottom>
          <a:insideH>
            <a:ln w="12700" cap="flat">
              <a:solidFill>
                <a:srgbClr val="002951"/>
              </a:solidFill>
              <a:prstDash val="solid"/>
              <a:bevel/>
            </a:ln>
          </a:insideH>
          <a:insideV>
            <a:ln w="12700" cap="flat">
              <a:solidFill>
                <a:srgbClr val="002951"/>
              </a:solidFill>
              <a:prstDash val="solid"/>
              <a:bevel/>
            </a:ln>
          </a:insideV>
        </a:tcBdr>
        <a:fill>
          <a:solidFill>
            <a:srgbClr val="876390"/>
          </a:solidFill>
        </a:fill>
      </a:tcStyle>
    </a:lastRow>
    <a:firstRow>
      <a:tcTxStyle b="on" i="on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bevel/>
            </a:ln>
          </a:left>
          <a:right>
            <a:ln w="12700" cap="flat">
              <a:solidFill>
                <a:srgbClr val="002951"/>
              </a:solidFill>
              <a:prstDash val="solid"/>
              <a:bevel/>
            </a:ln>
          </a:right>
          <a:top>
            <a:ln w="12700" cap="flat">
              <a:solidFill>
                <a:srgbClr val="002951"/>
              </a:solidFill>
              <a:prstDash val="solid"/>
              <a:bevel/>
            </a:ln>
          </a:top>
          <a:bottom>
            <a:ln w="38100" cap="flat">
              <a:solidFill>
                <a:srgbClr val="002951"/>
              </a:solidFill>
              <a:prstDash val="solid"/>
              <a:bevel/>
            </a:ln>
          </a:bottom>
          <a:insideH>
            <a:ln w="12700" cap="flat">
              <a:solidFill>
                <a:srgbClr val="002951"/>
              </a:solidFill>
              <a:prstDash val="solid"/>
              <a:bevel/>
            </a:ln>
          </a:insideH>
          <a:insideV>
            <a:ln w="12700" cap="flat">
              <a:solidFill>
                <a:srgbClr val="002951"/>
              </a:solidFill>
              <a:prstDash val="solid"/>
              <a:bevel/>
            </a:ln>
          </a:insideV>
        </a:tcBdr>
        <a:fill>
          <a:solidFill>
            <a:srgbClr val="876390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ochin"/>
          <a:ea typeface="Cochin"/>
          <a:cs typeface="Cochin"/>
        </a:font>
        <a:srgbClr val="5151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rgbClr val="002951"/>
          </a:solidFill>
        </a:fill>
      </a:tcStyle>
    </a:band2H>
    <a:firstCol>
      <a:tcTxStyle b="on" i="on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89BA"/>
          </a:solidFill>
        </a:fill>
      </a:tcStyle>
    </a:firstCol>
    <a:lastRow>
      <a:tcTxStyle b="on" i="on">
        <a:font>
          <a:latin typeface="Cochin"/>
          <a:ea typeface="Cochin"/>
          <a:cs typeface="Cochin"/>
        </a:font>
        <a:srgbClr val="5151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15151"/>
              </a:solidFill>
              <a:prstDash val="solid"/>
              <a:bevel/>
            </a:ln>
          </a:top>
          <a:bottom>
            <a:ln w="25400" cap="flat">
              <a:solidFill>
                <a:srgbClr val="515151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2951"/>
          </a:solidFill>
        </a:fill>
      </a:tcStyle>
    </a:lastRow>
    <a:firstRow>
      <a:tcTxStyle b="on" i="on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15151"/>
              </a:solidFill>
              <a:prstDash val="solid"/>
              <a:bevel/>
            </a:ln>
          </a:top>
          <a:bottom>
            <a:ln w="25400" cap="flat">
              <a:solidFill>
                <a:srgbClr val="515151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89BA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ochin"/>
          <a:ea typeface="Cochin"/>
          <a:cs typeface="Cochin"/>
        </a:font>
        <a:srgbClr val="515151"/>
      </a:tcTxStyle>
      <a:tcStyle>
        <a:tcBdr>
          <a:left>
            <a:ln w="12700" cap="flat">
              <a:solidFill>
                <a:srgbClr val="002951"/>
              </a:solidFill>
              <a:prstDash val="solid"/>
              <a:bevel/>
            </a:ln>
          </a:left>
          <a:right>
            <a:ln w="12700" cap="flat">
              <a:solidFill>
                <a:srgbClr val="002951"/>
              </a:solidFill>
              <a:prstDash val="solid"/>
              <a:bevel/>
            </a:ln>
          </a:right>
          <a:top>
            <a:ln w="12700" cap="flat">
              <a:solidFill>
                <a:srgbClr val="002951"/>
              </a:solidFill>
              <a:prstDash val="solid"/>
              <a:bevel/>
            </a:ln>
          </a:top>
          <a:bottom>
            <a:ln w="12700" cap="flat">
              <a:solidFill>
                <a:srgbClr val="002951"/>
              </a:solidFill>
              <a:prstDash val="solid"/>
              <a:bevel/>
            </a:ln>
          </a:bottom>
          <a:insideH>
            <a:ln w="12700" cap="flat">
              <a:solidFill>
                <a:srgbClr val="002951"/>
              </a:solidFill>
              <a:prstDash val="solid"/>
              <a:bevel/>
            </a:ln>
          </a:insideH>
          <a:insideV>
            <a:ln w="12700" cap="flat">
              <a:solidFill>
                <a:srgbClr val="002951"/>
              </a:solidFill>
              <a:prstDash val="solid"/>
              <a:bevel/>
            </a:ln>
          </a:insideV>
        </a:tcBdr>
        <a:fill>
          <a:solidFill>
            <a:srgbClr val="CFCFCF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n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bevel/>
            </a:ln>
          </a:left>
          <a:right>
            <a:ln w="12700" cap="flat">
              <a:solidFill>
                <a:srgbClr val="002951"/>
              </a:solidFill>
              <a:prstDash val="solid"/>
              <a:bevel/>
            </a:ln>
          </a:right>
          <a:top>
            <a:ln w="12700" cap="flat">
              <a:solidFill>
                <a:srgbClr val="002951"/>
              </a:solidFill>
              <a:prstDash val="solid"/>
              <a:bevel/>
            </a:ln>
          </a:top>
          <a:bottom>
            <a:ln w="12700" cap="flat">
              <a:solidFill>
                <a:srgbClr val="002951"/>
              </a:solidFill>
              <a:prstDash val="solid"/>
              <a:bevel/>
            </a:ln>
          </a:bottom>
          <a:insideH>
            <a:ln w="12700" cap="flat">
              <a:solidFill>
                <a:srgbClr val="002951"/>
              </a:solidFill>
              <a:prstDash val="solid"/>
              <a:bevel/>
            </a:ln>
          </a:insideH>
          <a:insideV>
            <a:ln w="12700" cap="flat">
              <a:solidFill>
                <a:srgbClr val="002951"/>
              </a:solidFill>
              <a:prstDash val="solid"/>
              <a:bevel/>
            </a:ln>
          </a:insideV>
        </a:tcBdr>
        <a:fill>
          <a:solidFill>
            <a:srgbClr val="515151"/>
          </a:solidFill>
        </a:fill>
      </a:tcStyle>
    </a:firstCol>
    <a:lastRow>
      <a:tcTxStyle b="on" i="on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bevel/>
            </a:ln>
          </a:left>
          <a:right>
            <a:ln w="12700" cap="flat">
              <a:solidFill>
                <a:srgbClr val="002951"/>
              </a:solidFill>
              <a:prstDash val="solid"/>
              <a:bevel/>
            </a:ln>
          </a:right>
          <a:top>
            <a:ln w="38100" cap="flat">
              <a:solidFill>
                <a:srgbClr val="002951"/>
              </a:solidFill>
              <a:prstDash val="solid"/>
              <a:bevel/>
            </a:ln>
          </a:top>
          <a:bottom>
            <a:ln w="12700" cap="flat">
              <a:solidFill>
                <a:srgbClr val="002951"/>
              </a:solidFill>
              <a:prstDash val="solid"/>
              <a:bevel/>
            </a:ln>
          </a:bottom>
          <a:insideH>
            <a:ln w="12700" cap="flat">
              <a:solidFill>
                <a:srgbClr val="002951"/>
              </a:solidFill>
              <a:prstDash val="solid"/>
              <a:bevel/>
            </a:ln>
          </a:insideH>
          <a:insideV>
            <a:ln w="12700" cap="flat">
              <a:solidFill>
                <a:srgbClr val="002951"/>
              </a:solidFill>
              <a:prstDash val="solid"/>
              <a:bevel/>
            </a:ln>
          </a:insideV>
        </a:tcBdr>
        <a:fill>
          <a:solidFill>
            <a:srgbClr val="515151"/>
          </a:solidFill>
        </a:fill>
      </a:tcStyle>
    </a:lastRow>
    <a:firstRow>
      <a:tcTxStyle b="on" i="on">
        <a:font>
          <a:latin typeface="Cochin"/>
          <a:ea typeface="Cochin"/>
          <a:cs typeface="Cochin"/>
        </a:font>
        <a:srgbClr val="002951"/>
      </a:tcTxStyle>
      <a:tcStyle>
        <a:tcBdr>
          <a:left>
            <a:ln w="12700" cap="flat">
              <a:solidFill>
                <a:srgbClr val="002951"/>
              </a:solidFill>
              <a:prstDash val="solid"/>
              <a:bevel/>
            </a:ln>
          </a:left>
          <a:right>
            <a:ln w="12700" cap="flat">
              <a:solidFill>
                <a:srgbClr val="002951"/>
              </a:solidFill>
              <a:prstDash val="solid"/>
              <a:bevel/>
            </a:ln>
          </a:right>
          <a:top>
            <a:ln w="12700" cap="flat">
              <a:solidFill>
                <a:srgbClr val="002951"/>
              </a:solidFill>
              <a:prstDash val="solid"/>
              <a:bevel/>
            </a:ln>
          </a:top>
          <a:bottom>
            <a:ln w="38100" cap="flat">
              <a:solidFill>
                <a:srgbClr val="002951"/>
              </a:solidFill>
              <a:prstDash val="solid"/>
              <a:bevel/>
            </a:ln>
          </a:bottom>
          <a:insideH>
            <a:ln w="12700" cap="flat">
              <a:solidFill>
                <a:srgbClr val="002951"/>
              </a:solidFill>
              <a:prstDash val="solid"/>
              <a:bevel/>
            </a:ln>
          </a:insideH>
          <a:insideV>
            <a:ln w="12700" cap="flat">
              <a:solidFill>
                <a:srgbClr val="002951"/>
              </a:solidFill>
              <a:prstDash val="solid"/>
              <a:bevel/>
            </a:ln>
          </a:insideV>
        </a:tcBdr>
        <a:fill>
          <a:solidFill>
            <a:srgbClr val="51515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1" name="Shape 6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副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787400" y="0"/>
            <a:ext cx="11430000" cy="5232400"/>
          </a:xfrm>
          <a:prstGeom prst="rect">
            <a:avLst/>
          </a:prstGeom>
        </p:spPr>
        <p:txBody>
          <a:bodyPr anchor="b"/>
          <a:lstStyle>
            <a:lvl1pPr>
              <a:defRPr sz="100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00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787400" y="5334000"/>
            <a:ext cx="11430000" cy="3962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1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2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3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4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副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halk_Line_10x7.png"/>
          <p:cNvPicPr/>
          <p:nvPr/>
        </p:nvPicPr>
        <p:blipFill>
          <a:blip r:embed="rId3">
            <a:alphaModFix amt="45000"/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hape 31"/>
          <p:cNvSpPr/>
          <p:nvPr>
            <p:ph type="title"/>
          </p:nvPr>
        </p:nvSpPr>
        <p:spPr>
          <a:xfrm>
            <a:off x="901700" y="0"/>
            <a:ext cx="11201400" cy="4775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cap="all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901700" y="4775200"/>
            <a:ext cx="11201400" cy="49784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1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2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3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4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halk_Line_10x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>
            <p:ph type="title"/>
          </p:nvPr>
        </p:nvSpPr>
        <p:spPr>
          <a:xfrm>
            <a:off x="901700" y="0"/>
            <a:ext cx="5080000" cy="5029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cap="all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901700" y="5029200"/>
            <a:ext cx="5080000" cy="47244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1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2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3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4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halk_Line_Box_10x7.png"/>
          <p:cNvPicPr/>
          <p:nvPr/>
        </p:nvPicPr>
        <p:blipFill>
          <a:blip r:embed="rId3">
            <a:alphaModFix amt="45000"/>
            <a:extLst/>
          </a:blip>
          <a:stretch>
            <a:fillRect/>
          </a:stretch>
        </p:blipFill>
        <p:spPr>
          <a:xfrm>
            <a:off x="317500" y="6794500"/>
            <a:ext cx="12344400" cy="23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>
            <p:ph type="title"/>
          </p:nvPr>
        </p:nvSpPr>
        <p:spPr>
          <a:xfrm>
            <a:off x="901700" y="6934200"/>
            <a:ext cx="11201400" cy="9525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cap="all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xfrm>
            <a:off x="901700" y="7823200"/>
            <a:ext cx="11201400" cy="1206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1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2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3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4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Chalk_Line_10x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/>
          <p:nvPr>
            <p:ph type="title"/>
          </p:nvPr>
        </p:nvSpPr>
        <p:spPr>
          <a:xfrm>
            <a:off x="901700" y="635000"/>
            <a:ext cx="11201400" cy="188561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cap="all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901700" y="2520614"/>
            <a:ext cx="5334000" cy="6134772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90000"/>
              </a:lnSpc>
              <a:spcBef>
                <a:spcPts val="2800"/>
              </a:spcBef>
              <a:buClrTx/>
              <a:def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87400" indent="-393700">
              <a:lnSpc>
                <a:spcPct val="90000"/>
              </a:lnSpc>
              <a:spcBef>
                <a:spcPts val="2800"/>
              </a:spcBef>
              <a:buClrTx/>
              <a:def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81100" indent="-393700">
              <a:lnSpc>
                <a:spcPct val="90000"/>
              </a:lnSpc>
              <a:spcBef>
                <a:spcPts val="2800"/>
              </a:spcBef>
              <a:buClrTx/>
              <a:def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574800" indent="-393700">
              <a:lnSpc>
                <a:spcPct val="90000"/>
              </a:lnSpc>
              <a:spcBef>
                <a:spcPts val="2800"/>
              </a:spcBef>
              <a:buClrTx/>
              <a:def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1968500" indent="-393700">
              <a:lnSpc>
                <a:spcPct val="90000"/>
              </a:lnSpc>
              <a:spcBef>
                <a:spcPts val="2800"/>
              </a:spcBef>
              <a:buClrTx/>
              <a:def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1</a:t>
            </a:r>
            <a:endParaRPr sz="32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2</a:t>
            </a:r>
            <a:endParaRPr sz="32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3</a:t>
            </a:r>
            <a:endParaRPr sz="32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4</a:t>
            </a:r>
            <a:endParaRPr sz="32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Chalk_Line_10x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/>
          <p:nvPr>
            <p:ph type="body" idx="1"/>
          </p:nvPr>
        </p:nvSpPr>
        <p:spPr>
          <a:xfrm>
            <a:off x="901700" y="1727200"/>
            <a:ext cx="11201400" cy="6286500"/>
          </a:xfrm>
          <a:prstGeom prst="rect">
            <a:avLst/>
          </a:prstGeom>
        </p:spPr>
        <p:txBody>
          <a:bodyPr/>
          <a:lstStyle>
            <a:lvl1pPr marL="444500" indent="-444500">
              <a:spcBef>
                <a:spcPts val="3200"/>
              </a:spcBef>
              <a:buClrTx/>
              <a:def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>
              <a:spcBef>
                <a:spcPts val="3200"/>
              </a:spcBef>
              <a:buClrTx/>
              <a:def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333500" indent="-444500">
              <a:spcBef>
                <a:spcPts val="3200"/>
              </a:spcBef>
              <a:buClrTx/>
              <a:def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>
              <a:spcBef>
                <a:spcPts val="3200"/>
              </a:spcBef>
              <a:buClrTx/>
              <a:def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>
              <a:spcBef>
                <a:spcPts val="3200"/>
              </a:spcBef>
              <a:buClrTx/>
              <a:def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1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2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3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4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Chalk_Line_10x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>
            <p:ph type="title"/>
          </p:nvPr>
        </p:nvSpPr>
        <p:spPr>
          <a:xfrm>
            <a:off x="901700" y="635000"/>
            <a:ext cx="11201400" cy="188561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cap="all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xfrm>
            <a:off x="901700" y="2520614"/>
            <a:ext cx="11201400" cy="6134772"/>
          </a:xfrm>
          <a:prstGeom prst="rect">
            <a:avLst/>
          </a:prstGeom>
        </p:spPr>
        <p:txBody>
          <a:bodyPr/>
          <a:lstStyle>
            <a:lvl1pPr marL="444500" indent="-444500">
              <a:spcBef>
                <a:spcPts val="3200"/>
              </a:spcBef>
              <a:buClrTx/>
              <a:def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>
              <a:spcBef>
                <a:spcPts val="3200"/>
              </a:spcBef>
              <a:buClrTx/>
              <a:def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333500" indent="-444500">
              <a:spcBef>
                <a:spcPts val="3200"/>
              </a:spcBef>
              <a:buClrTx/>
              <a:def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>
              <a:spcBef>
                <a:spcPts val="3200"/>
              </a:spcBef>
              <a:buClrTx/>
              <a:def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>
              <a:spcBef>
                <a:spcPts val="3200"/>
              </a:spcBef>
              <a:buClrTx/>
              <a:def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1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2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3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4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787400" y="6413500"/>
            <a:ext cx="11430000" cy="1778000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00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787400" y="8178800"/>
            <a:ext cx="11430000" cy="825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1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2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3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4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Chalk_Line_10x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/>
          <p:nvPr>
            <p:ph type="title"/>
          </p:nvPr>
        </p:nvSpPr>
        <p:spPr>
          <a:xfrm>
            <a:off x="901700" y="635000"/>
            <a:ext cx="11201400" cy="278337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cap="all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Chalk_Line_10x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>
            <p:ph type="title"/>
          </p:nvPr>
        </p:nvSpPr>
        <p:spPr>
          <a:xfrm>
            <a:off x="901700" y="635000"/>
            <a:ext cx="11201400" cy="188561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cap="all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xfrm>
            <a:off x="901700" y="2520614"/>
            <a:ext cx="11201400" cy="6134772"/>
          </a:xfrm>
          <a:prstGeom prst="rect">
            <a:avLst/>
          </a:prstGeom>
        </p:spPr>
        <p:txBody>
          <a:bodyPr/>
          <a:lstStyle>
            <a:lvl1pPr marL="444500" indent="-444500">
              <a:spcBef>
                <a:spcPts val="3200"/>
              </a:spcBef>
              <a:buClrTx/>
              <a:def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>
              <a:spcBef>
                <a:spcPts val="3200"/>
              </a:spcBef>
              <a:buClrTx/>
              <a:def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333500" indent="-444500">
              <a:spcBef>
                <a:spcPts val="3200"/>
              </a:spcBef>
              <a:buClrTx/>
              <a:def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>
              <a:spcBef>
                <a:spcPts val="3200"/>
              </a:spcBef>
              <a:buClrTx/>
              <a:def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>
              <a:spcBef>
                <a:spcPts val="3200"/>
              </a:spcBef>
              <a:buClrTx/>
              <a:def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1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2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3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4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787400" y="3289300"/>
            <a:ext cx="11430000" cy="3175000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00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546100" y="0"/>
            <a:ext cx="5969000" cy="51816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546100" y="5295900"/>
            <a:ext cx="5969000" cy="445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42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1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2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3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4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787400" y="57228"/>
            <a:ext cx="11430000" cy="283194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15151"/>
                </a:solidFill>
              </a:rPr>
              <a:t>正文级别 1</a:t>
            </a:r>
            <a:endParaRPr sz="4000">
              <a:solidFill>
                <a:srgbClr val="51515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15151"/>
                </a:solidFill>
              </a:rPr>
              <a:t>正文级别 2</a:t>
            </a:r>
            <a:endParaRPr sz="4000">
              <a:solidFill>
                <a:srgbClr val="51515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15151"/>
                </a:solidFill>
              </a:rPr>
              <a:t>正文级别 3</a:t>
            </a:r>
            <a:endParaRPr sz="4000">
              <a:solidFill>
                <a:srgbClr val="51515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15151"/>
                </a:solidFill>
              </a:rPr>
              <a:t>正文级别 4</a:t>
            </a:r>
            <a:endParaRPr sz="4000">
              <a:solidFill>
                <a:srgbClr val="51515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15151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787400" y="2535921"/>
            <a:ext cx="5715000" cy="6231158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3300"/>
              </a:spcBef>
              <a:buClrTx/>
              <a:defRPr sz="3300"/>
            </a:lvl1pPr>
            <a:lvl2pPr marL="736600" indent="-368300">
              <a:spcBef>
                <a:spcPts val="3300"/>
              </a:spcBef>
              <a:buClrTx/>
              <a:defRPr sz="3300"/>
            </a:lvl2pPr>
            <a:lvl3pPr marL="1104900" indent="-368300">
              <a:spcBef>
                <a:spcPts val="3300"/>
              </a:spcBef>
              <a:buClrTx/>
              <a:defRPr sz="3300"/>
            </a:lvl3pPr>
            <a:lvl4pPr marL="1473200" indent="-368300">
              <a:spcBef>
                <a:spcPts val="3300"/>
              </a:spcBef>
              <a:buClrTx/>
              <a:defRPr sz="3300"/>
            </a:lvl4pPr>
            <a:lvl5pPr marL="1841500" indent="-368300">
              <a:spcBef>
                <a:spcPts val="3300"/>
              </a:spcBef>
              <a:buClrTx/>
              <a:defRPr sz="33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515151"/>
                </a:solidFill>
              </a:rPr>
              <a:t>正文级别 1</a:t>
            </a:r>
            <a:endParaRPr sz="3300">
              <a:solidFill>
                <a:srgbClr val="51515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515151"/>
                </a:solidFill>
              </a:rPr>
              <a:t>正文级别 2</a:t>
            </a:r>
            <a:endParaRPr sz="3300">
              <a:solidFill>
                <a:srgbClr val="51515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515151"/>
                </a:solidFill>
              </a:rPr>
              <a:t>正文级别 3</a:t>
            </a:r>
            <a:endParaRPr sz="3300">
              <a:solidFill>
                <a:srgbClr val="51515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515151"/>
                </a:solidFill>
              </a:rPr>
              <a:t>正文级别 4</a:t>
            </a:r>
            <a:endParaRPr sz="3300">
              <a:solidFill>
                <a:srgbClr val="51515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515151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787400" y="1257300"/>
            <a:ext cx="11430000" cy="7239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15151"/>
                </a:solidFill>
              </a:rPr>
              <a:t>正文级别 1</a:t>
            </a:r>
            <a:endParaRPr sz="4000">
              <a:solidFill>
                <a:srgbClr val="51515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15151"/>
                </a:solidFill>
              </a:rPr>
              <a:t>正文级别 2</a:t>
            </a:r>
            <a:endParaRPr sz="4000">
              <a:solidFill>
                <a:srgbClr val="51515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15151"/>
                </a:solidFill>
              </a:rPr>
              <a:t>正文级别 3</a:t>
            </a:r>
            <a:endParaRPr sz="4000">
              <a:solidFill>
                <a:srgbClr val="51515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15151"/>
                </a:solidFill>
              </a:rPr>
              <a:t>正文级别 4</a:t>
            </a:r>
            <a:endParaRPr sz="4000">
              <a:solidFill>
                <a:srgbClr val="51515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15151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87400" y="410478"/>
            <a:ext cx="11430000" cy="212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787400" y="2535921"/>
            <a:ext cx="11430000" cy="6231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15151"/>
                </a:solidFill>
              </a:rPr>
              <a:t>正文级别 1</a:t>
            </a:r>
            <a:endParaRPr sz="4000">
              <a:solidFill>
                <a:srgbClr val="51515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15151"/>
                </a:solidFill>
              </a:rPr>
              <a:t>正文级别 2</a:t>
            </a:r>
            <a:endParaRPr sz="4000">
              <a:solidFill>
                <a:srgbClr val="51515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15151"/>
                </a:solidFill>
              </a:rPr>
              <a:t>正文级别 3</a:t>
            </a:r>
            <a:endParaRPr sz="4000">
              <a:solidFill>
                <a:srgbClr val="51515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15151"/>
                </a:solidFill>
              </a:rPr>
              <a:t>正文级别 4</a:t>
            </a:r>
            <a:endParaRPr sz="4000">
              <a:solidFill>
                <a:srgbClr val="51515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15151"/>
                </a:solidFill>
              </a:rP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transition spd="med" advClick="1"/>
  <p:txStyles>
    <p:titleStyle>
      <a:lvl1pPr algn="ctr" defTabSz="584200">
        <a:defRPr sz="7400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latin typeface="Cochin"/>
          <a:ea typeface="Cochin"/>
          <a:cs typeface="Cochin"/>
          <a:sym typeface="Cochin"/>
        </a:defRPr>
      </a:lvl1pPr>
      <a:lvl2pPr algn="ctr" defTabSz="584200">
        <a:defRPr sz="7400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latin typeface="Cochin"/>
          <a:ea typeface="Cochin"/>
          <a:cs typeface="Cochin"/>
          <a:sym typeface="Cochin"/>
        </a:defRPr>
      </a:lvl2pPr>
      <a:lvl3pPr algn="ctr" defTabSz="584200">
        <a:defRPr sz="7400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latin typeface="Cochin"/>
          <a:ea typeface="Cochin"/>
          <a:cs typeface="Cochin"/>
          <a:sym typeface="Cochin"/>
        </a:defRPr>
      </a:lvl3pPr>
      <a:lvl4pPr algn="ctr" defTabSz="584200">
        <a:defRPr sz="7400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latin typeface="Cochin"/>
          <a:ea typeface="Cochin"/>
          <a:cs typeface="Cochin"/>
          <a:sym typeface="Cochin"/>
        </a:defRPr>
      </a:lvl4pPr>
      <a:lvl5pPr algn="ctr" defTabSz="584200">
        <a:defRPr sz="7400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latin typeface="Cochin"/>
          <a:ea typeface="Cochin"/>
          <a:cs typeface="Cochin"/>
          <a:sym typeface="Cochin"/>
        </a:defRPr>
      </a:lvl5pPr>
      <a:lvl6pPr algn="ctr" defTabSz="584200">
        <a:defRPr sz="7400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latin typeface="Cochin"/>
          <a:ea typeface="Cochin"/>
          <a:cs typeface="Cochin"/>
          <a:sym typeface="Cochin"/>
        </a:defRPr>
      </a:lvl6pPr>
      <a:lvl7pPr algn="ctr" defTabSz="584200">
        <a:defRPr sz="7400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latin typeface="Cochin"/>
          <a:ea typeface="Cochin"/>
          <a:cs typeface="Cochin"/>
          <a:sym typeface="Cochin"/>
        </a:defRPr>
      </a:lvl7pPr>
      <a:lvl8pPr algn="ctr" defTabSz="584200">
        <a:defRPr sz="7400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latin typeface="Cochin"/>
          <a:ea typeface="Cochin"/>
          <a:cs typeface="Cochin"/>
          <a:sym typeface="Cochin"/>
        </a:defRPr>
      </a:lvl8pPr>
      <a:lvl9pPr algn="ctr" defTabSz="584200">
        <a:defRPr sz="7400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latin typeface="Cochin"/>
          <a:ea typeface="Cochin"/>
          <a:cs typeface="Cochin"/>
          <a:sym typeface="Cochin"/>
        </a:defRPr>
      </a:lvl9pPr>
    </p:titleStyle>
    <p:bodyStyle>
      <a:lvl1pPr marL="431800" indent="-431800" defTabSz="584200">
        <a:spcBef>
          <a:spcPts val="4000"/>
        </a:spcBef>
        <a:buClr>
          <a:srgbClr val="515151"/>
        </a:buClr>
        <a:buSzPct val="75000"/>
        <a:buChar char="•"/>
        <a:defRPr sz="4000">
          <a:solidFill>
            <a:srgbClr val="515151"/>
          </a:solidFill>
          <a:latin typeface="Cochin"/>
          <a:ea typeface="Cochin"/>
          <a:cs typeface="Cochin"/>
          <a:sym typeface="Cochin"/>
        </a:defRPr>
      </a:lvl1pPr>
      <a:lvl2pPr marL="863600" indent="-431800" defTabSz="584200">
        <a:spcBef>
          <a:spcPts val="4000"/>
        </a:spcBef>
        <a:buClr>
          <a:srgbClr val="515151"/>
        </a:buClr>
        <a:buSzPct val="75000"/>
        <a:buChar char="•"/>
        <a:defRPr sz="4000">
          <a:solidFill>
            <a:srgbClr val="515151"/>
          </a:solidFill>
          <a:latin typeface="Cochin"/>
          <a:ea typeface="Cochin"/>
          <a:cs typeface="Cochin"/>
          <a:sym typeface="Cochin"/>
        </a:defRPr>
      </a:lvl2pPr>
      <a:lvl3pPr marL="1295400" indent="-431800" defTabSz="584200">
        <a:spcBef>
          <a:spcPts val="4000"/>
        </a:spcBef>
        <a:buClr>
          <a:srgbClr val="515151"/>
        </a:buClr>
        <a:buSzPct val="75000"/>
        <a:buChar char="•"/>
        <a:defRPr sz="4000">
          <a:solidFill>
            <a:srgbClr val="515151"/>
          </a:solidFill>
          <a:latin typeface="Cochin"/>
          <a:ea typeface="Cochin"/>
          <a:cs typeface="Cochin"/>
          <a:sym typeface="Cochin"/>
        </a:defRPr>
      </a:lvl3pPr>
      <a:lvl4pPr marL="1727200" indent="-431800" defTabSz="584200">
        <a:spcBef>
          <a:spcPts val="4000"/>
        </a:spcBef>
        <a:buClr>
          <a:srgbClr val="515151"/>
        </a:buClr>
        <a:buSzPct val="75000"/>
        <a:buChar char="•"/>
        <a:defRPr sz="4000">
          <a:solidFill>
            <a:srgbClr val="515151"/>
          </a:solidFill>
          <a:latin typeface="Cochin"/>
          <a:ea typeface="Cochin"/>
          <a:cs typeface="Cochin"/>
          <a:sym typeface="Cochin"/>
        </a:defRPr>
      </a:lvl4pPr>
      <a:lvl5pPr marL="2159000" indent="-431800" defTabSz="584200">
        <a:spcBef>
          <a:spcPts val="4000"/>
        </a:spcBef>
        <a:buClr>
          <a:srgbClr val="515151"/>
        </a:buClr>
        <a:buSzPct val="75000"/>
        <a:buChar char="•"/>
        <a:defRPr sz="4000">
          <a:solidFill>
            <a:srgbClr val="515151"/>
          </a:solidFill>
          <a:latin typeface="Cochin"/>
          <a:ea typeface="Cochin"/>
          <a:cs typeface="Cochin"/>
          <a:sym typeface="Cochin"/>
        </a:defRPr>
      </a:lvl5pPr>
      <a:lvl6pPr marL="2716388" indent="-493888" defTabSz="584200">
        <a:spcBef>
          <a:spcPts val="4000"/>
        </a:spcBef>
        <a:buClr>
          <a:srgbClr val="515151"/>
        </a:buClr>
        <a:buSzPct val="75000"/>
        <a:buChar char="•"/>
        <a:defRPr sz="4000">
          <a:solidFill>
            <a:srgbClr val="515151"/>
          </a:solidFill>
          <a:latin typeface="Cochin"/>
          <a:ea typeface="Cochin"/>
          <a:cs typeface="Cochin"/>
          <a:sym typeface="Cochin"/>
        </a:defRPr>
      </a:lvl6pPr>
      <a:lvl7pPr marL="3160888" indent="-493888" defTabSz="584200">
        <a:spcBef>
          <a:spcPts val="4000"/>
        </a:spcBef>
        <a:buClr>
          <a:srgbClr val="515151"/>
        </a:buClr>
        <a:buSzPct val="75000"/>
        <a:buChar char="•"/>
        <a:defRPr sz="4000">
          <a:solidFill>
            <a:srgbClr val="515151"/>
          </a:solidFill>
          <a:latin typeface="Cochin"/>
          <a:ea typeface="Cochin"/>
          <a:cs typeface="Cochin"/>
          <a:sym typeface="Cochin"/>
        </a:defRPr>
      </a:lvl7pPr>
      <a:lvl8pPr marL="3605388" indent="-493888" defTabSz="584200">
        <a:spcBef>
          <a:spcPts val="4000"/>
        </a:spcBef>
        <a:buClr>
          <a:srgbClr val="515151"/>
        </a:buClr>
        <a:buSzPct val="75000"/>
        <a:buChar char="•"/>
        <a:defRPr sz="4000">
          <a:solidFill>
            <a:srgbClr val="515151"/>
          </a:solidFill>
          <a:latin typeface="Cochin"/>
          <a:ea typeface="Cochin"/>
          <a:cs typeface="Cochin"/>
          <a:sym typeface="Cochin"/>
        </a:defRPr>
      </a:lvl8pPr>
      <a:lvl9pPr marL="4049888" indent="-493888" defTabSz="584200">
        <a:spcBef>
          <a:spcPts val="4000"/>
        </a:spcBef>
        <a:buClr>
          <a:srgbClr val="515151"/>
        </a:buClr>
        <a:buSzPct val="75000"/>
        <a:buChar char="•"/>
        <a:defRPr sz="4000">
          <a:solidFill>
            <a:srgbClr val="515151"/>
          </a:solidFill>
          <a:latin typeface="Cochin"/>
          <a:ea typeface="Cochin"/>
          <a:cs typeface="Cochin"/>
          <a:sym typeface="Cochin"/>
        </a:defRPr>
      </a:lvl9pPr>
    </p:bodyStyle>
    <p:otherStyle>
      <a:lvl1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Cochin"/>
        </a:defRPr>
      </a:lvl1pPr>
      <a:lvl2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Cochin"/>
        </a:defRPr>
      </a:lvl2pPr>
      <a:lvl3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Cochin"/>
        </a:defRPr>
      </a:lvl3pPr>
      <a:lvl4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Cochin"/>
        </a:defRPr>
      </a:lvl4pPr>
      <a:lvl5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Cochin"/>
        </a:defRPr>
      </a:lvl5pPr>
      <a:lvl6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Cochin"/>
        </a:defRPr>
      </a:lvl6pPr>
      <a:lvl7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Cochin"/>
        </a:defRPr>
      </a:lvl7pPr>
      <a:lvl8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Cochin"/>
        </a:defRPr>
      </a:lvl8pPr>
      <a:lvl9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Cochin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1.g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Relationship Id="rId3" Type="http://schemas.openxmlformats.org/officeDocument/2006/relationships/image" Target="../media/image1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eg"/><Relationship Id="rId3" Type="http://schemas.openxmlformats.org/officeDocument/2006/relationships/image" Target="../media/image1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e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5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19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Relationship Id="rId4" Type="http://schemas.openxmlformats.org/officeDocument/2006/relationships/image" Target="../media/image24.jpeg"/><Relationship Id="rId5" Type="http://schemas.openxmlformats.org/officeDocument/2006/relationships/image" Target="../media/image2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3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xfrm>
            <a:off x="787400" y="2057400"/>
            <a:ext cx="11430000" cy="3175000"/>
          </a:xfrm>
          <a:prstGeom prst="rect">
            <a:avLst/>
          </a:prstGeom>
        </p:spPr>
        <p:txBody>
          <a:bodyPr/>
          <a:lstStyle>
            <a:lvl1pPr>
              <a:defRPr i="1"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Forecasting Stock Market with Big Data from Wechat</a:t>
            </a:r>
          </a:p>
        </p:txBody>
      </p:sp>
      <p:sp>
        <p:nvSpPr>
          <p:cNvPr id="64" name="Shape 64"/>
          <p:cNvSpPr/>
          <p:nvPr>
            <p:ph type="body" idx="1"/>
          </p:nvPr>
        </p:nvSpPr>
        <p:spPr>
          <a:xfrm>
            <a:off x="787400" y="5334000"/>
            <a:ext cx="11430000" cy="1524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5" name="Shape 65"/>
          <p:cNvSpPr/>
          <p:nvPr/>
        </p:nvSpPr>
        <p:spPr>
          <a:xfrm>
            <a:off x="2677790" y="8510736"/>
            <a:ext cx="7649220" cy="988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lvl="0" defTabSz="289527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b="1" cap="all" spc="100" sz="2300">
                <a:solidFill>
                  <a:srgbClr val="3E3B39"/>
                </a:solidFill>
                <a:effectLst>
                  <a:outerShdw sx="100000" sy="100000" kx="0" ky="0" algn="b" rotWithShape="0" blurRad="12700" dist="12587" dir="5520000">
                    <a:srgbClr val="FFFFFF">
                      <a:alpha val="72000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rPr>
              <a:t>申德周&amp;刘伟业&amp;方晓珊&amp;刘汉鹏</a:t>
            </a:r>
            <a:endParaRPr b="1" cap="all" spc="100" sz="2300">
              <a:solidFill>
                <a:srgbClr val="3E3B39"/>
              </a:solidFill>
              <a:effectLst>
                <a:outerShdw sx="100000" sy="100000" kx="0" ky="0" algn="b" rotWithShape="0" blurRad="12700" dist="12587" dir="5520000">
                  <a:srgbClr val="FFFFFF">
                    <a:alpha val="72000"/>
                  </a:srgbClr>
                </a:outerShdw>
              </a:effectLst>
              <a:latin typeface="Avenir Next"/>
              <a:ea typeface="Avenir Next"/>
              <a:cs typeface="Avenir Next"/>
              <a:sym typeface="Avenir Next"/>
            </a:endParaRPr>
          </a:p>
          <a:p>
            <a:pPr lvl="0" defTabSz="289527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1500">
              <a:latin typeface="Avenir Next"/>
              <a:ea typeface="Avenir Next"/>
              <a:cs typeface="Avenir Next"/>
              <a:sym typeface="Avenir Next"/>
            </a:endParaRPr>
          </a:p>
          <a:p>
            <a:pPr lvl="0" defTabSz="289527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b="1" cap="all" spc="100" sz="2300">
                <a:solidFill>
                  <a:srgbClr val="3E3B39"/>
                </a:solidFill>
                <a:effectLst>
                  <a:outerShdw sx="100000" sy="100000" kx="0" ky="0" algn="b" rotWithShape="0" blurRad="12700" dist="12587" dir="5520000">
                    <a:srgbClr val="FFFFFF">
                      <a:alpha val="72000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rPr>
              <a:t>2015-8-16</a:t>
            </a:r>
          </a:p>
        </p:txBody>
      </p:sp>
      <p:pic>
        <p:nvPicPr>
          <p:cNvPr id="66" name="image7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7715" y="-527200"/>
            <a:ext cx="7649221" cy="4589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8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34132" y="6712233"/>
            <a:ext cx="2251557" cy="1735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xfrm>
            <a:off x="546100" y="1473200"/>
            <a:ext cx="5969000" cy="3708400"/>
          </a:xfrm>
          <a:prstGeom prst="rect">
            <a:avLst/>
          </a:prstGeom>
        </p:spPr>
        <p:txBody>
          <a:bodyPr/>
          <a:lstStyle>
            <a:lvl1pPr defTabSz="443991">
              <a:defRPr sz="60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 lvl="0">
              <a:defRPr sz="1800">
                <a:effectLst/>
              </a:defRPr>
            </a:pPr>
            <a:r>
              <a:rPr sz="6000"/>
              <a:t>4 How to release your conclusion</a:t>
            </a:r>
          </a:p>
        </p:txBody>
      </p:sp>
      <p:pic>
        <p:nvPicPr>
          <p:cNvPr id="111" name="image21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2607" y="3439912"/>
            <a:ext cx="5334002" cy="3553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image2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8747" y="6261100"/>
            <a:ext cx="1320802" cy="132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113"/>
          <p:cNvSpPr/>
          <p:nvPr/>
        </p:nvSpPr>
        <p:spPr>
          <a:xfrm>
            <a:off x="1168597" y="5295898"/>
            <a:ext cx="11811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短信</a:t>
            </a:r>
          </a:p>
        </p:txBody>
      </p:sp>
      <p:pic>
        <p:nvPicPr>
          <p:cNvPr id="114" name="image2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35079" y="6245400"/>
            <a:ext cx="1352198" cy="1352199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/>
          <p:nvPr/>
        </p:nvSpPr>
        <p:spPr>
          <a:xfrm>
            <a:off x="3520628" y="5295898"/>
            <a:ext cx="11811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邮件</a:t>
            </a:r>
          </a:p>
        </p:txBody>
      </p:sp>
      <p:pic>
        <p:nvPicPr>
          <p:cNvPr id="116" name="image24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66205" y="6250578"/>
            <a:ext cx="1341844" cy="1341845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5546576" y="5295898"/>
            <a:ext cx="11811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微信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xfrm>
            <a:off x="584200" y="596900"/>
            <a:ext cx="11430000" cy="3175000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 lvl="0">
              <a:defRPr sz="1800">
                <a:effectLst/>
              </a:defRPr>
            </a:pPr>
            <a:r>
              <a:rPr sz="6000"/>
              <a:t>5 The impact of We Chat public number messages</a:t>
            </a:r>
          </a:p>
        </p:txBody>
      </p:sp>
      <p:pic>
        <p:nvPicPr>
          <p:cNvPr id="120" name="image2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1052" y="6262570"/>
            <a:ext cx="1388347" cy="1320396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644474" y="5099048"/>
            <a:ext cx="43815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所有股票信息权重</a:t>
            </a:r>
          </a:p>
        </p:txBody>
      </p:sp>
      <p:pic>
        <p:nvPicPr>
          <p:cNvPr id="122" name="image2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203" y="6619064"/>
            <a:ext cx="663817" cy="60740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7037412" y="4972048"/>
            <a:ext cx="35814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增加的1点权重</a:t>
            </a:r>
          </a:p>
        </p:txBody>
      </p:sp>
      <p:pic>
        <p:nvPicPr>
          <p:cNvPr id="124" name="image2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82571" y="6564790"/>
            <a:ext cx="1582352" cy="715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525734" y="472266"/>
            <a:ext cx="5319219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20000"/>
              </a:lnSpc>
              <a:defRPr sz="60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 lvl="0">
              <a:defRPr sz="1800"/>
            </a:pPr>
            <a:r>
              <a:rPr sz="6000"/>
              <a:t>6 Big data and personal privacy</a:t>
            </a:r>
          </a:p>
        </p:txBody>
      </p:sp>
      <p:pic>
        <p:nvPicPr>
          <p:cNvPr id="127" name="image28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0151" y="5607648"/>
            <a:ext cx="6982298" cy="2276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2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8139" y="6243139"/>
            <a:ext cx="1356723" cy="1356723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829492" y="5403848"/>
            <a:ext cx="22479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侵犯隐私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xfrm>
            <a:off x="393700" y="-368300"/>
            <a:ext cx="5969000" cy="3708400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 lvl="0">
              <a:defRPr sz="1800">
                <a:effectLst/>
              </a:defRPr>
            </a:pPr>
            <a:r>
              <a:rPr sz="6000"/>
              <a:t>7 Tencent's illegal risk</a:t>
            </a:r>
          </a:p>
        </p:txBody>
      </p:sp>
      <p:pic>
        <p:nvPicPr>
          <p:cNvPr id="132" name="image30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7883" y="663723"/>
            <a:ext cx="6149595" cy="4006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3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0200" y="6985000"/>
            <a:ext cx="1606199" cy="132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1695450" y="7219949"/>
            <a:ext cx="22479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恪守法律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xfrm>
            <a:off x="787400" y="520700"/>
            <a:ext cx="11430000" cy="1905000"/>
          </a:xfrm>
          <a:prstGeom prst="rect">
            <a:avLst/>
          </a:prstGeom>
        </p:spPr>
        <p:txBody>
          <a:bodyPr/>
          <a:lstStyle/>
          <a:p>
            <a:pPr lvl="0" marL="420623" indent="-420623" algn="l" defTabSz="420623">
              <a:tabLst>
                <a:tab pos="127000" algn="l"/>
                <a:tab pos="419100" algn="l"/>
              </a:tabLst>
              <a:defRPr sz="1800">
                <a:solidFill>
                  <a:srgbClr val="000000"/>
                </a:solidFill>
                <a:effectLst/>
              </a:defRPr>
            </a:pPr>
            <a:r>
              <a:rPr sz="5400">
                <a:latin typeface="Songti SC Regular"/>
                <a:ea typeface="Songti SC Regular"/>
                <a:cs typeface="Songti SC Regular"/>
                <a:sym typeface="Songti SC Regular"/>
              </a:rPr>
              <a:t>第二、基于</a:t>
            </a:r>
            <a:r>
              <a:rPr sz="5400">
                <a:latin typeface="Songti SC Regular"/>
                <a:ea typeface="Songti SC Regular"/>
                <a:cs typeface="Songti SC Regular"/>
                <a:sym typeface="Songti SC Regular"/>
              </a:rPr>
              <a:t>Spark</a:t>
            </a:r>
            <a:r>
              <a:rPr sz="5400">
                <a:latin typeface="Songti SC Regular"/>
                <a:ea typeface="Songti SC Regular"/>
                <a:cs typeface="Songti SC Regular"/>
                <a:sym typeface="Songti SC Regular"/>
              </a:rPr>
              <a:t>进</a:t>
            </a:r>
            <a:r>
              <a:rPr sz="5400">
                <a:latin typeface="Songti SC Regular"/>
                <a:ea typeface="Songti SC Regular"/>
                <a:cs typeface="Songti SC Regular"/>
                <a:sym typeface="Songti SC Regular"/>
              </a:rPr>
              <a:t>行</a:t>
            </a:r>
            <a:r>
              <a:rPr sz="5400">
                <a:latin typeface="Songti SC Regular"/>
                <a:ea typeface="Songti SC Regular"/>
                <a:cs typeface="Songti SC Regular"/>
                <a:sym typeface="Songti SC Regular"/>
              </a:rPr>
              <a:t>股价预测</a:t>
            </a:r>
          </a:p>
        </p:txBody>
      </p:sp>
      <p:sp>
        <p:nvSpPr>
          <p:cNvPr id="137" name="Shape 137"/>
          <p:cNvSpPr/>
          <p:nvPr/>
        </p:nvSpPr>
        <p:spPr>
          <a:xfrm>
            <a:off x="4140200" y="6134139"/>
            <a:ext cx="2057400" cy="609601"/>
          </a:xfrm>
          <a:prstGeom prst="rect">
            <a:avLst/>
          </a:prstGeom>
          <a:solidFill>
            <a:srgbClr val="94CA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股价预测</a:t>
            </a:r>
          </a:p>
        </p:txBody>
      </p:sp>
      <p:pic>
        <p:nvPicPr>
          <p:cNvPr id="138" name="image32.jpg" descr="ren.jpg"/>
          <p:cNvPicPr/>
          <p:nvPr/>
        </p:nvPicPr>
        <p:blipFill>
          <a:blip r:embed="rId2">
            <a:extLst/>
          </a:blip>
          <a:srcRect l="28571" t="0" r="0" b="0"/>
          <a:stretch>
            <a:fillRect/>
          </a:stretch>
        </p:blipFill>
        <p:spPr>
          <a:xfrm>
            <a:off x="7645400" y="7818119"/>
            <a:ext cx="451338" cy="58674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4064000" y="4762539"/>
            <a:ext cx="2209800" cy="609601"/>
          </a:xfrm>
          <a:prstGeom prst="rect">
            <a:avLst/>
          </a:prstGeom>
          <a:solidFill>
            <a:srgbClr val="94CA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数据采集</a:t>
            </a:r>
          </a:p>
        </p:txBody>
      </p:sp>
      <p:grpSp>
        <p:nvGrpSpPr>
          <p:cNvPr id="142" name="Group 142"/>
          <p:cNvGrpSpPr/>
          <p:nvPr/>
        </p:nvGrpSpPr>
        <p:grpSpPr>
          <a:xfrm>
            <a:off x="8178800" y="4953000"/>
            <a:ext cx="2286001" cy="815181"/>
            <a:chOff x="0" y="0"/>
            <a:chExt cx="2286000" cy="815179"/>
          </a:xfrm>
        </p:grpSpPr>
        <p:sp>
          <p:nvSpPr>
            <p:cNvPr id="140" name="Shape 140"/>
            <p:cNvSpPr/>
            <p:nvPr/>
          </p:nvSpPr>
          <p:spPr>
            <a:xfrm>
              <a:off x="0" y="0"/>
              <a:ext cx="2286001" cy="815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94C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1" name="Shape 141"/>
            <p:cNvSpPr/>
            <p:nvPr/>
          </p:nvSpPr>
          <p:spPr>
            <a:xfrm>
              <a:off x="0" y="246922"/>
              <a:ext cx="2286000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000">
                  <a:solidFill>
                    <a:srgbClr val="FFFFFF"/>
                  </a:solidFill>
                </a:rPr>
                <a:t>Wechat </a:t>
              </a:r>
              <a:r>
                <a:rPr sz="2000">
                  <a:solidFill>
                    <a:srgbClr val="FFFFFF"/>
                  </a:solidFill>
                </a:rPr>
                <a:t>数据 </a:t>
              </a:r>
            </a:p>
          </p:txBody>
        </p:sp>
      </p:grpSp>
      <p:cxnSp>
        <p:nvCxnSpPr>
          <p:cNvPr id="143" name="Connector 143"/>
          <p:cNvCxnSpPr>
            <a:stCxn id="137" idx="0"/>
            <a:endCxn id="145" idx="0"/>
          </p:cNvCxnSpPr>
          <p:nvPr/>
        </p:nvCxnSpPr>
        <p:spPr>
          <a:xfrm>
            <a:off x="5168900" y="6438939"/>
            <a:ext cx="0" cy="1600201"/>
          </a:xfrm>
          <a:prstGeom prst="straightConnector1">
            <a:avLst/>
          </a:prstGeom>
          <a:ln w="25400">
            <a:solidFill>
              <a:srgbClr val="3D3E3F"/>
            </a:solidFill>
            <a:miter lim="400000"/>
            <a:tailEnd type="triangle"/>
          </a:ln>
        </p:spPr>
      </p:cxnSp>
      <p:cxnSp>
        <p:nvCxnSpPr>
          <p:cNvPr id="144" name="Connector 144"/>
          <p:cNvCxnSpPr>
            <a:stCxn id="139" idx="0"/>
            <a:endCxn id="137" idx="0"/>
          </p:cNvCxnSpPr>
          <p:nvPr/>
        </p:nvCxnSpPr>
        <p:spPr>
          <a:xfrm>
            <a:off x="5168900" y="5067339"/>
            <a:ext cx="0" cy="1371601"/>
          </a:xfrm>
          <a:prstGeom prst="straightConnector1">
            <a:avLst/>
          </a:prstGeom>
          <a:ln w="25400">
            <a:solidFill>
              <a:srgbClr val="3D3E3F"/>
            </a:solidFill>
            <a:miter lim="400000"/>
            <a:tailEnd type="triangle"/>
          </a:ln>
        </p:spPr>
      </p:cxnSp>
      <p:sp>
        <p:nvSpPr>
          <p:cNvPr id="145" name="Shape 145"/>
          <p:cNvSpPr/>
          <p:nvPr/>
        </p:nvSpPr>
        <p:spPr>
          <a:xfrm>
            <a:off x="4140200" y="7734339"/>
            <a:ext cx="2057400" cy="609601"/>
          </a:xfrm>
          <a:prstGeom prst="rect">
            <a:avLst/>
          </a:prstGeom>
          <a:solidFill>
            <a:srgbClr val="94CA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信息推送</a:t>
            </a:r>
          </a:p>
        </p:txBody>
      </p:sp>
      <p:sp>
        <p:nvSpPr>
          <p:cNvPr id="160" name="Shape 160"/>
          <p:cNvSpPr/>
          <p:nvPr/>
        </p:nvSpPr>
        <p:spPr>
          <a:xfrm>
            <a:off x="6197600" y="8066653"/>
            <a:ext cx="1447801" cy="38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rgbClr val="3D3E3F"/>
            </a:solidFill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  <p:pic>
        <p:nvPicPr>
          <p:cNvPr id="147" name="image32.jpg" descr="ren.jpg"/>
          <p:cNvPicPr/>
          <p:nvPr/>
        </p:nvPicPr>
        <p:blipFill>
          <a:blip r:embed="rId2">
            <a:extLst/>
          </a:blip>
          <a:srcRect l="28571" t="0" r="0" b="0"/>
          <a:stretch>
            <a:fillRect/>
          </a:stretch>
        </p:blipFill>
        <p:spPr>
          <a:xfrm>
            <a:off x="6731000" y="8839200"/>
            <a:ext cx="451338" cy="586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32.jpg" descr="ren.jpg"/>
          <p:cNvPicPr/>
          <p:nvPr/>
        </p:nvPicPr>
        <p:blipFill>
          <a:blip r:embed="rId2">
            <a:extLst/>
          </a:blip>
          <a:srcRect l="28571" t="0" r="0" b="0"/>
          <a:stretch>
            <a:fillRect/>
          </a:stretch>
        </p:blipFill>
        <p:spPr>
          <a:xfrm>
            <a:off x="5588000" y="8686800"/>
            <a:ext cx="451338" cy="586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32.jpg" descr="ren.jpg"/>
          <p:cNvPicPr/>
          <p:nvPr/>
        </p:nvPicPr>
        <p:blipFill>
          <a:blip r:embed="rId2">
            <a:extLst/>
          </a:blip>
          <a:srcRect l="28571" t="0" r="0" b="0"/>
          <a:stretch>
            <a:fillRect/>
          </a:stretch>
        </p:blipFill>
        <p:spPr>
          <a:xfrm>
            <a:off x="4064000" y="8839200"/>
            <a:ext cx="451338" cy="586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32.jpg" descr="ren.jpg"/>
          <p:cNvPicPr/>
          <p:nvPr/>
        </p:nvPicPr>
        <p:blipFill>
          <a:blip r:embed="rId2">
            <a:extLst/>
          </a:blip>
          <a:srcRect l="28571" t="0" r="0" b="0"/>
          <a:stretch>
            <a:fillRect/>
          </a:stretch>
        </p:blipFill>
        <p:spPr>
          <a:xfrm>
            <a:off x="2463800" y="8839200"/>
            <a:ext cx="451338" cy="586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32.jpg" descr="ren.jpg"/>
          <p:cNvPicPr/>
          <p:nvPr/>
        </p:nvPicPr>
        <p:blipFill>
          <a:blip r:embed="rId2">
            <a:extLst/>
          </a:blip>
          <a:srcRect l="28571" t="0" r="0" b="0"/>
          <a:stretch>
            <a:fillRect/>
          </a:stretch>
        </p:blipFill>
        <p:spPr>
          <a:xfrm>
            <a:off x="2006600" y="7848600"/>
            <a:ext cx="451338" cy="58674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2457846" y="8075132"/>
            <a:ext cx="1682355" cy="58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rgbClr val="3D3E3F"/>
            </a:solidFill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162" name="Shape 162"/>
          <p:cNvSpPr/>
          <p:nvPr/>
        </p:nvSpPr>
        <p:spPr>
          <a:xfrm>
            <a:off x="4515246" y="8343939"/>
            <a:ext cx="408533" cy="507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rgbClr val="3D3E3F"/>
            </a:solidFill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163" name="Shape 163"/>
          <p:cNvSpPr/>
          <p:nvPr/>
        </p:nvSpPr>
        <p:spPr>
          <a:xfrm>
            <a:off x="5667274" y="8343939"/>
            <a:ext cx="1063727" cy="650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rgbClr val="3D3E3F"/>
            </a:solidFill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164" name="Shape 164"/>
          <p:cNvSpPr/>
          <p:nvPr/>
        </p:nvSpPr>
        <p:spPr>
          <a:xfrm>
            <a:off x="6273800" y="5145360"/>
            <a:ext cx="1905000" cy="134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rgbClr val="3D3E3F"/>
            </a:solidFill>
            <a:miter lim="400000"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156" name="Shape 156"/>
          <p:cNvSpPr/>
          <p:nvPr/>
        </p:nvSpPr>
        <p:spPr>
          <a:xfrm>
            <a:off x="1244600" y="4724400"/>
            <a:ext cx="9829801" cy="0"/>
          </a:xfrm>
          <a:prstGeom prst="line">
            <a:avLst/>
          </a:prstGeom>
          <a:ln w="25400">
            <a:solidFill>
              <a:srgbClr val="3D3E3F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157" name="image33.png" descr="python.png"/>
          <p:cNvPicPr/>
          <p:nvPr/>
        </p:nvPicPr>
        <p:blipFill>
          <a:blip r:embed="rId3">
            <a:extLst/>
          </a:blip>
          <a:srcRect l="0" t="0" r="0" b="17650"/>
          <a:stretch>
            <a:fillRect/>
          </a:stretch>
        </p:blipFill>
        <p:spPr>
          <a:xfrm>
            <a:off x="1320800" y="3352800"/>
            <a:ext cx="1381372" cy="144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34.png" descr="spark-logo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68800" y="3657600"/>
            <a:ext cx="1790495" cy="950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35.jpg" descr="stock1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44800" y="3505200"/>
            <a:ext cx="1143000" cy="114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 idx="4294967295"/>
          </p:nvPr>
        </p:nvSpPr>
        <p:spPr>
          <a:xfrm>
            <a:off x="787400" y="520700"/>
            <a:ext cx="11430000" cy="1905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股票相关数据采集</a:t>
            </a:r>
          </a:p>
        </p:txBody>
      </p:sp>
      <p:sp>
        <p:nvSpPr>
          <p:cNvPr id="167" name="Shape 167"/>
          <p:cNvSpPr/>
          <p:nvPr/>
        </p:nvSpPr>
        <p:spPr>
          <a:xfrm>
            <a:off x="1649712" y="2228849"/>
            <a:ext cx="8608414" cy="496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marL="561473" indent="-561473" algn="l"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股票相关文章数</a:t>
            </a:r>
            <a:endParaRPr sz="4200">
              <a:solidFill>
                <a:srgbClr val="515151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4200">
              <a:solidFill>
                <a:srgbClr val="515151"/>
              </a:solidFill>
            </a:endParaRPr>
          </a:p>
          <a:p>
            <a:pPr lvl="0" marL="561473" indent="-561473" algn="l">
              <a:buSzPct val="100000"/>
              <a:buAutoNum type="arabicPeriod" startAt="2"/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股票正面报道文章数</a:t>
            </a:r>
            <a:endParaRPr sz="4200">
              <a:solidFill>
                <a:srgbClr val="515151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4200">
              <a:solidFill>
                <a:srgbClr val="515151"/>
              </a:solidFill>
            </a:endParaRPr>
          </a:p>
          <a:p>
            <a:pPr lvl="0" marL="561473" indent="-561473" algn="l">
              <a:buSzPct val="100000"/>
              <a:buAutoNum type="arabicPeriod" startAt="3"/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股票负面报道文章数</a:t>
            </a:r>
            <a:endParaRPr sz="4200">
              <a:solidFill>
                <a:srgbClr val="515151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4200">
              <a:solidFill>
                <a:srgbClr val="515151"/>
              </a:solidFill>
            </a:endParaRPr>
          </a:p>
          <a:p>
            <a:pPr lvl="0" marL="561473" indent="-561473" algn="l">
              <a:buSzPct val="100000"/>
              <a:buAutoNum type="arabicPeriod" startAt="4"/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股票价格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屏幕快照 2015-08-16 上午10.12.0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6920" y="1932889"/>
            <a:ext cx="9124798" cy="5081927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4363243" y="7289800"/>
            <a:ext cx="275431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15151"/>
                </a:solidFill>
              </a:rPr>
              <a:t>BP神经网络结构图</a:t>
            </a:r>
          </a:p>
        </p:txBody>
      </p:sp>
      <p:sp>
        <p:nvSpPr>
          <p:cNvPr id="171" name="Shape 171"/>
          <p:cNvSpPr/>
          <p:nvPr/>
        </p:nvSpPr>
        <p:spPr>
          <a:xfrm>
            <a:off x="3256089" y="807004"/>
            <a:ext cx="454952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BP神经网预测原理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xfrm>
            <a:off x="787400" y="520700"/>
            <a:ext cx="11430000" cy="1905000"/>
          </a:xfrm>
          <a:prstGeom prst="rect">
            <a:avLst/>
          </a:prstGeom>
        </p:spPr>
        <p:txBody>
          <a:bodyPr/>
          <a:lstStyle>
            <a:lvl1pPr marL="420623" indent="-420623" algn="l" defTabSz="420623">
              <a:tabLst>
                <a:tab pos="127000" algn="l"/>
                <a:tab pos="419100" algn="l"/>
              </a:tabLst>
              <a:defRPr sz="55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pPr lvl="0">
              <a:defRPr sz="1800">
                <a:effectLst/>
              </a:defRPr>
            </a:pPr>
            <a:r>
              <a:rPr sz="5500"/>
              <a:t>第二、基于大数据进行股票推荐实验</a:t>
            </a:r>
          </a:p>
        </p:txBody>
      </p:sp>
      <p:pic>
        <p:nvPicPr>
          <p:cNvPr id="174" name="image36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0937" y="2010170"/>
            <a:ext cx="10490201" cy="6807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xfrm>
            <a:off x="787400" y="520700"/>
            <a:ext cx="11430000" cy="1905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77" name="image37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1053404"/>
            <a:ext cx="10490200" cy="6807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xfrm>
            <a:off x="787400" y="520700"/>
            <a:ext cx="11430000" cy="1905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数据属性</a:t>
            </a:r>
          </a:p>
        </p:txBody>
      </p:sp>
      <p:graphicFrame>
        <p:nvGraphicFramePr>
          <p:cNvPr id="180" name="Table 180"/>
          <p:cNvGraphicFramePr/>
          <p:nvPr/>
        </p:nvGraphicFramePr>
        <p:xfrm>
          <a:off x="787400" y="2794000"/>
          <a:ext cx="11430000" cy="5715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715000"/>
                <a:gridCol w="5715000"/>
              </a:tblGrid>
              <a:tr h="2857500"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3D3E3F">
                              <a:alpha val="90000"/>
                            </a:srgbClr>
                          </a:solidFill>
                        </a:rPr>
                        <a:t>数据完整性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3D3E3F">
                              <a:alpha val="90000"/>
                            </a:srgbClr>
                          </a:solidFill>
                        </a:rPr>
                        <a:t>数据一致性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2857500"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3D3E3F">
                              <a:alpha val="90000"/>
                            </a:srgbClr>
                          </a:solidFill>
                        </a:rPr>
                        <a:t>数据准确性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3D3E3F">
                              <a:alpha val="90000"/>
                            </a:srgbClr>
                          </a:solidFill>
                        </a:rPr>
                        <a:t>数据及时性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 idx="4294967295"/>
          </p:nvPr>
        </p:nvSpPr>
        <p:spPr>
          <a:xfrm>
            <a:off x="1701800" y="6805952"/>
            <a:ext cx="4025900" cy="952502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cap="all" spc="200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00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大数据＝大洪水</a:t>
            </a:r>
          </a:p>
        </p:txBody>
      </p:sp>
      <p:pic>
        <p:nvPicPr>
          <p:cNvPr id="70" name="image12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5437" y="1107132"/>
            <a:ext cx="9713926" cy="5634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xfrm>
            <a:off x="787400" y="520700"/>
            <a:ext cx="11430000" cy="1905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处理流程</a:t>
            </a:r>
          </a:p>
        </p:txBody>
      </p:sp>
      <p:graphicFrame>
        <p:nvGraphicFramePr>
          <p:cNvPr id="183" name="Table 183"/>
          <p:cNvGraphicFramePr/>
          <p:nvPr/>
        </p:nvGraphicFramePr>
        <p:xfrm>
          <a:off x="787400" y="2794000"/>
          <a:ext cx="11430000" cy="5715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715000"/>
                <a:gridCol w="5715000"/>
              </a:tblGrid>
              <a:tr h="2857500"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3D3E3F">
                              <a:alpha val="90000"/>
                            </a:srgbClr>
                          </a:solidFill>
                        </a:rPr>
                        <a:t>数据采集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3D3E3F">
                              <a:alpha val="90000"/>
                            </a:srgbClr>
                          </a:solidFill>
                        </a:rPr>
                        <a:t>数据整理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2857500"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3D3E3F">
                              <a:alpha val="90000"/>
                            </a:srgbClr>
                          </a:solidFill>
                        </a:rPr>
                        <a:t>数据分析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solidFill>
                            <a:srgbClr val="3D3E3F">
                              <a:alpha val="90000"/>
                            </a:srgbClr>
                          </a:solidFill>
                        </a:rPr>
                        <a:t>实验结论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38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8245" y="1586557"/>
            <a:ext cx="10490202" cy="680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452627" indent="-452627" algn="l" defTabSz="452627">
              <a:tabLst>
                <a:tab pos="127000" algn="l"/>
                <a:tab pos="444500" algn="l"/>
              </a:tabLst>
              <a:defRPr sz="59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pPr lvl="0">
              <a:defRPr sz="1800">
                <a:effectLst/>
              </a:defRPr>
            </a:pPr>
            <a:r>
              <a:rPr sz="5900"/>
              <a:t>第三、股票预测的大数据发展趋势</a:t>
            </a:r>
          </a:p>
        </p:txBody>
      </p:sp>
      <p:sp>
        <p:nvSpPr>
          <p:cNvPr id="188" name="Shape 1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3">
              <a:defRPr sz="4000">
                <a:effectLst>
                  <a:outerShdw sx="100000" sy="100000" kx="0" ky="0" algn="b" rotWithShape="0" blurRad="38100" dist="49276" dir="3000000">
                    <a:srgbClr val="FFFFFF">
                      <a:alpha val="60000"/>
                    </a:srgbClr>
                  </a:outerShdw>
                </a:effectLst>
              </a:defRPr>
            </a:pPr>
          </a:p>
        </p:txBody>
      </p:sp>
      <p:pic>
        <p:nvPicPr>
          <p:cNvPr id="189" name="image39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3490" y="270221"/>
            <a:ext cx="6277820" cy="6277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xfrm>
            <a:off x="787400" y="520700"/>
            <a:ext cx="11430000" cy="1905000"/>
          </a:xfrm>
          <a:prstGeom prst="rect">
            <a:avLst/>
          </a:prstGeom>
        </p:spPr>
        <p:txBody>
          <a:bodyPr/>
          <a:lstStyle>
            <a:lvl1pPr marL="457200" indent="-457200" algn="l" defTabSz="457200">
              <a:tabLst>
                <a:tab pos="139700" algn="l"/>
                <a:tab pos="457200" algn="l"/>
              </a:tabLst>
              <a:defRPr sz="60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lvl="0">
              <a:defRPr sz="1800">
                <a:effectLst/>
              </a:defRPr>
            </a:pPr>
            <a:r>
              <a:rPr sz="6000"/>
              <a:t>浏览数据</a:t>
            </a:r>
          </a:p>
        </p:txBody>
      </p:sp>
      <p:sp>
        <p:nvSpPr>
          <p:cNvPr id="192" name="Shape 192"/>
          <p:cNvSpPr/>
          <p:nvPr>
            <p:ph type="body" idx="1"/>
          </p:nvPr>
        </p:nvSpPr>
        <p:spPr>
          <a:xfrm>
            <a:off x="787400" y="2794000"/>
            <a:ext cx="11430000" cy="5715000"/>
          </a:xfrm>
          <a:prstGeom prst="rect">
            <a:avLst/>
          </a:prstGeom>
        </p:spPr>
        <p:txBody>
          <a:bodyPr/>
          <a:lstStyle>
            <a:lvl1pPr marL="457200" indent="-457200" defTabSz="457200">
              <a:spcBef>
                <a:spcPts val="0"/>
              </a:spcBef>
              <a:buSzTx/>
              <a:buNone/>
              <a:tabLst>
                <a:tab pos="139700" algn="l"/>
                <a:tab pos="457200" algn="l"/>
              </a:tabLst>
              <a:defRPr sz="48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lvl="0">
              <a:defRPr sz="1800"/>
            </a:pPr>
            <a:r>
              <a:rPr sz="4800"/>
              <a:t>  主要用于电商领域的消费者行为分析，浏览数据反映了用户每一步的访问脚步，进一步刻画出用户的访问路径，分析不同页面的跳转概率等。</a:t>
            </a:r>
          </a:p>
        </p:txBody>
      </p:sp>
      <p:pic>
        <p:nvPicPr>
          <p:cNvPr id="193" name="image40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5880" y="376186"/>
            <a:ext cx="6350003" cy="3568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41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782" y="648888"/>
            <a:ext cx="5588002" cy="3632205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/>
        </p:nvSpPr>
        <p:spPr>
          <a:xfrm>
            <a:off x="3530600" y="6316722"/>
            <a:ext cx="1397000" cy="1270002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grpSp>
        <p:nvGrpSpPr>
          <p:cNvPr id="199" name="Group 199"/>
          <p:cNvGrpSpPr/>
          <p:nvPr/>
        </p:nvGrpSpPr>
        <p:grpSpPr>
          <a:xfrm>
            <a:off x="617584" y="5632547"/>
            <a:ext cx="2189119" cy="2387406"/>
            <a:chOff x="-1" y="0"/>
            <a:chExt cx="2189118" cy="2387404"/>
          </a:xfrm>
        </p:grpSpPr>
        <p:sp>
          <p:nvSpPr>
            <p:cNvPr id="197" name="Shape 197"/>
            <p:cNvSpPr/>
            <p:nvPr/>
          </p:nvSpPr>
          <p:spPr>
            <a:xfrm>
              <a:off x="-2" y="-1"/>
              <a:ext cx="2189119" cy="2387405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198" name="Shape 198"/>
            <p:cNvSpPr/>
            <p:nvPr/>
          </p:nvSpPr>
          <p:spPr>
            <a:xfrm>
              <a:off x="-2" y="673001"/>
              <a:ext cx="2189119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rPr>
                <a:t>Stock</a:t>
              </a:r>
              <a:endParaRPr>
                <a:latin typeface="Avenir Next Medium"/>
                <a:ea typeface="Avenir Next Medium"/>
                <a:cs typeface="Avenir Next Medium"/>
                <a:sym typeface="Avenir Next Medium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rPr>
                <a:t>Market</a:t>
              </a:r>
            </a:p>
          </p:txBody>
        </p:sp>
      </p:grpSp>
      <p:grpSp>
        <p:nvGrpSpPr>
          <p:cNvPr id="202" name="Group 202"/>
          <p:cNvGrpSpPr/>
          <p:nvPr/>
        </p:nvGrpSpPr>
        <p:grpSpPr>
          <a:xfrm>
            <a:off x="5410200" y="5579814"/>
            <a:ext cx="1943100" cy="2492875"/>
            <a:chOff x="0" y="0"/>
            <a:chExt cx="1943100" cy="2492874"/>
          </a:xfrm>
        </p:grpSpPr>
        <p:sp>
          <p:nvSpPr>
            <p:cNvPr id="200" name="Shape 200"/>
            <p:cNvSpPr/>
            <p:nvPr/>
          </p:nvSpPr>
          <p:spPr>
            <a:xfrm>
              <a:off x="0" y="0"/>
              <a:ext cx="1943100" cy="2492875"/>
            </a:xfrm>
            <a:prstGeom prst="roundRect">
              <a:avLst>
                <a:gd name="adj" fmla="val 12135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01" name="Shape 201"/>
            <p:cNvSpPr/>
            <p:nvPr/>
          </p:nvSpPr>
          <p:spPr>
            <a:xfrm>
              <a:off x="69060" y="725736"/>
              <a:ext cx="1804979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rPr>
                <a:t>Investor</a:t>
              </a:r>
              <a:endParaRPr>
                <a:latin typeface="Avenir Next Medium"/>
                <a:ea typeface="Avenir Next Medium"/>
                <a:cs typeface="Avenir Next Medium"/>
                <a:sym typeface="Avenir Next Medium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rPr>
                <a:t>Behavior</a:t>
              </a:r>
            </a:p>
          </p:txBody>
        </p:sp>
      </p:grpSp>
      <p:sp>
        <p:nvSpPr>
          <p:cNvPr id="203" name="Shape 203"/>
          <p:cNvSpPr/>
          <p:nvPr/>
        </p:nvSpPr>
        <p:spPr>
          <a:xfrm>
            <a:off x="7835900" y="6316722"/>
            <a:ext cx="1397000" cy="1270002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grpSp>
        <p:nvGrpSpPr>
          <p:cNvPr id="206" name="Group 206"/>
          <p:cNvGrpSpPr/>
          <p:nvPr/>
        </p:nvGrpSpPr>
        <p:grpSpPr>
          <a:xfrm>
            <a:off x="9624012" y="5705285"/>
            <a:ext cx="2189174" cy="2492749"/>
            <a:chOff x="-28" y="-32"/>
            <a:chExt cx="2189172" cy="2492747"/>
          </a:xfrm>
        </p:grpSpPr>
        <p:sp>
          <p:nvSpPr>
            <p:cNvPr id="204" name="Shape 204"/>
            <p:cNvSpPr/>
            <p:nvPr/>
          </p:nvSpPr>
          <p:spPr>
            <a:xfrm>
              <a:off x="-29" y="-33"/>
              <a:ext cx="2189006" cy="2492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05" name="Shape 205"/>
            <p:cNvSpPr/>
            <p:nvPr/>
          </p:nvSpPr>
          <p:spPr>
            <a:xfrm>
              <a:off x="26" y="725767"/>
              <a:ext cx="2189118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rPr>
                <a:t>Internet</a:t>
              </a:r>
              <a:endParaRPr>
                <a:latin typeface="Avenir Next Medium"/>
                <a:ea typeface="Avenir Next Medium"/>
                <a:cs typeface="Avenir Next Medium"/>
                <a:sym typeface="Avenir Next Medium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rPr>
                <a:t>Search</a:t>
              </a:r>
            </a:p>
          </p:txBody>
        </p:sp>
      </p:grpSp>
      <p:sp>
        <p:nvSpPr>
          <p:cNvPr id="207" name="Shape 207"/>
          <p:cNvSpPr/>
          <p:nvPr/>
        </p:nvSpPr>
        <p:spPr>
          <a:xfrm>
            <a:off x="3086353" y="4508499"/>
            <a:ext cx="2044193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rPr>
              <a:t>Stock</a:t>
            </a:r>
            <a:endParaRPr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rPr>
              <a:t>Price</a:t>
            </a:r>
            <a:endParaRPr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rPr>
              <a:t>Volume</a:t>
            </a:r>
            <a:endParaRPr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rPr>
              <a:t>Adjustment</a:t>
            </a:r>
          </a:p>
        </p:txBody>
      </p:sp>
      <p:sp>
        <p:nvSpPr>
          <p:cNvPr id="208" name="Shape 208"/>
          <p:cNvSpPr/>
          <p:nvPr/>
        </p:nvSpPr>
        <p:spPr>
          <a:xfrm>
            <a:off x="7389948" y="5137149"/>
            <a:ext cx="259370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i="1"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The same search trace</a:t>
            </a:r>
          </a:p>
        </p:txBody>
      </p:sp>
      <p:grpSp>
        <p:nvGrpSpPr>
          <p:cNvPr id="211" name="Group 211"/>
          <p:cNvGrpSpPr/>
          <p:nvPr/>
        </p:nvGrpSpPr>
        <p:grpSpPr>
          <a:xfrm>
            <a:off x="5788320" y="2434628"/>
            <a:ext cx="6810927" cy="2439010"/>
            <a:chOff x="0" y="0"/>
            <a:chExt cx="6810925" cy="2439008"/>
          </a:xfrm>
        </p:grpSpPr>
        <p:sp>
          <p:nvSpPr>
            <p:cNvPr id="209" name="Shape 209"/>
            <p:cNvSpPr/>
            <p:nvPr/>
          </p:nvSpPr>
          <p:spPr>
            <a:xfrm>
              <a:off x="-1" y="0"/>
              <a:ext cx="6810927" cy="2439009"/>
            </a:xfrm>
            <a:prstGeom prst="wedgeEllipseCallout">
              <a:avLst>
                <a:gd name="adj1" fmla="val -37666"/>
                <a:gd name="adj2" fmla="val 77372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10" name="Shape 210"/>
            <p:cNvSpPr/>
            <p:nvPr/>
          </p:nvSpPr>
          <p:spPr>
            <a:xfrm>
              <a:off x="997436" y="438453"/>
              <a:ext cx="4816052" cy="156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</a:rPr>
                <a:t>Found that search behavior is the leading indicator of investment behavior.</a:t>
              </a:r>
            </a:p>
          </p:txBody>
        </p:sp>
      </p:grpSp>
      <p:sp>
        <p:nvSpPr>
          <p:cNvPr id="212" name="Shape 212"/>
          <p:cNvSpPr/>
          <p:nvPr/>
        </p:nvSpPr>
        <p:spPr>
          <a:xfrm>
            <a:off x="8502521" y="316916"/>
            <a:ext cx="11430003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57200" indent="-457200" algn="l" defTabSz="457200">
              <a:tabLst>
                <a:tab pos="139700" algn="l"/>
                <a:tab pos="457200" algn="l"/>
              </a:tabLst>
              <a:defRPr sz="60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lvl="0">
              <a:defRPr sz="1800"/>
            </a:pPr>
            <a:r>
              <a:rPr sz="6000"/>
              <a:t>搜索数据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xfrm>
            <a:off x="-1000306" y="2336800"/>
            <a:ext cx="11430003" cy="31750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0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互动数据</a:t>
            </a:r>
          </a:p>
        </p:txBody>
      </p:sp>
      <p:pic>
        <p:nvPicPr>
          <p:cNvPr id="215" name="image46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9017" y="1365745"/>
            <a:ext cx="5002328" cy="3473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47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22301" y="5261462"/>
            <a:ext cx="5175761" cy="38818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9" name="Group 219"/>
          <p:cNvGrpSpPr/>
          <p:nvPr/>
        </p:nvGrpSpPr>
        <p:grpSpPr>
          <a:xfrm>
            <a:off x="2126888" y="5471475"/>
            <a:ext cx="5175615" cy="3639595"/>
            <a:chOff x="0" y="0"/>
            <a:chExt cx="5175613" cy="3639594"/>
          </a:xfrm>
        </p:grpSpPr>
        <p:sp>
          <p:nvSpPr>
            <p:cNvPr id="217" name="Shape 217"/>
            <p:cNvSpPr/>
            <p:nvPr/>
          </p:nvSpPr>
          <p:spPr>
            <a:xfrm>
              <a:off x="-1" y="0"/>
              <a:ext cx="5175615" cy="3639596"/>
            </a:xfrm>
            <a:prstGeom prst="wedgeEllipseCallout">
              <a:avLst>
                <a:gd name="adj1" fmla="val 58111"/>
                <a:gd name="adj2" fmla="val -94404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18" name="Shape 218"/>
            <p:cNvSpPr/>
            <p:nvPr/>
          </p:nvSpPr>
          <p:spPr>
            <a:xfrm>
              <a:off x="757950" y="1038747"/>
              <a:ext cx="3659711" cy="156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</a:rPr>
                <a:t>Quantitative financial dialogue in social media</a:t>
              </a:r>
            </a:p>
          </p:txBody>
        </p:sp>
      </p:grp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xfrm>
            <a:off x="228600" y="2628900"/>
            <a:ext cx="11430000" cy="3175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b="1" cap="all" spc="300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rPr>
              <a:t>PREDICTION？</a:t>
            </a: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b="1" cap="all" spc="300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rPr>
              <a:t>YES! It CAN!</a:t>
            </a:r>
          </a:p>
        </p:txBody>
      </p:sp>
      <p:grpSp>
        <p:nvGrpSpPr>
          <p:cNvPr id="224" name="Group 224"/>
          <p:cNvGrpSpPr/>
          <p:nvPr/>
        </p:nvGrpSpPr>
        <p:grpSpPr>
          <a:xfrm>
            <a:off x="264962" y="4970090"/>
            <a:ext cx="2168233" cy="1181104"/>
            <a:chOff x="0" y="0"/>
            <a:chExt cx="2168231" cy="1181103"/>
          </a:xfrm>
        </p:grpSpPr>
        <p:sp>
          <p:nvSpPr>
            <p:cNvPr id="222" name="Shape 222"/>
            <p:cNvSpPr/>
            <p:nvPr/>
          </p:nvSpPr>
          <p:spPr>
            <a:xfrm>
              <a:off x="0" y="0"/>
              <a:ext cx="2168233" cy="1181104"/>
            </a:xfrm>
            <a:prstGeom prst="roundRect">
              <a:avLst>
                <a:gd name="adj" fmla="val 16129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23" name="Shape 223"/>
            <p:cNvSpPr/>
            <p:nvPr/>
          </p:nvSpPr>
          <p:spPr>
            <a:xfrm>
              <a:off x="55795" y="69851"/>
              <a:ext cx="2056642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</a:rPr>
                <a:t>browsing data</a:t>
              </a:r>
            </a:p>
          </p:txBody>
        </p:sp>
      </p:grpSp>
      <p:grpSp>
        <p:nvGrpSpPr>
          <p:cNvPr id="227" name="Group 227"/>
          <p:cNvGrpSpPr/>
          <p:nvPr/>
        </p:nvGrpSpPr>
        <p:grpSpPr>
          <a:xfrm>
            <a:off x="264962" y="6321349"/>
            <a:ext cx="2168233" cy="1270004"/>
            <a:chOff x="0" y="0"/>
            <a:chExt cx="2168231" cy="1270003"/>
          </a:xfrm>
        </p:grpSpPr>
        <p:sp>
          <p:nvSpPr>
            <p:cNvPr id="225" name="Shape 225"/>
            <p:cNvSpPr/>
            <p:nvPr/>
          </p:nvSpPr>
          <p:spPr>
            <a:xfrm>
              <a:off x="0" y="0"/>
              <a:ext cx="2168233" cy="1270004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26" name="Shape 226"/>
            <p:cNvSpPr/>
            <p:nvPr/>
          </p:nvSpPr>
          <p:spPr>
            <a:xfrm>
              <a:off x="55795" y="374651"/>
              <a:ext cx="2056642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</a:rPr>
                <a:t>search data </a:t>
              </a:r>
            </a:p>
          </p:txBody>
        </p:sp>
      </p:grpSp>
      <p:grpSp>
        <p:nvGrpSpPr>
          <p:cNvPr id="230" name="Group 230"/>
          <p:cNvGrpSpPr/>
          <p:nvPr/>
        </p:nvGrpSpPr>
        <p:grpSpPr>
          <a:xfrm>
            <a:off x="234950" y="7761509"/>
            <a:ext cx="2168229" cy="1270004"/>
            <a:chOff x="0" y="0"/>
            <a:chExt cx="2168228" cy="1270003"/>
          </a:xfrm>
        </p:grpSpPr>
        <p:sp>
          <p:nvSpPr>
            <p:cNvPr id="228" name="Shape 228"/>
            <p:cNvSpPr/>
            <p:nvPr/>
          </p:nvSpPr>
          <p:spPr>
            <a:xfrm>
              <a:off x="0" y="0"/>
              <a:ext cx="2168229" cy="1270004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29" name="Shape 229"/>
            <p:cNvSpPr/>
            <p:nvPr/>
          </p:nvSpPr>
          <p:spPr>
            <a:xfrm>
              <a:off x="55795" y="114301"/>
              <a:ext cx="2056638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</a:rPr>
                <a:t>Interactive data</a:t>
              </a:r>
            </a:p>
          </p:txBody>
        </p:sp>
      </p:grpSp>
      <p:grpSp>
        <p:nvGrpSpPr>
          <p:cNvPr id="233" name="Group 233"/>
          <p:cNvGrpSpPr/>
          <p:nvPr/>
        </p:nvGrpSpPr>
        <p:grpSpPr>
          <a:xfrm>
            <a:off x="10490100" y="4953000"/>
            <a:ext cx="1930402" cy="1270000"/>
            <a:chOff x="0" y="0"/>
            <a:chExt cx="1930401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1930402" cy="127000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32" name="Shape 232"/>
            <p:cNvSpPr/>
            <p:nvPr/>
          </p:nvSpPr>
          <p:spPr>
            <a:xfrm>
              <a:off x="0" y="114300"/>
              <a:ext cx="1930402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rPr>
                <a:t>PLANNED</a:t>
              </a:r>
              <a:endParaRPr>
                <a:latin typeface="Avenir Next Medium"/>
                <a:ea typeface="Avenir Next Medium"/>
                <a:cs typeface="Avenir Next Medium"/>
                <a:sym typeface="Avenir Next Medium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rPr>
                <a:t>CASH</a:t>
              </a:r>
            </a:p>
          </p:txBody>
        </p:sp>
      </p:grpSp>
      <p:grpSp>
        <p:nvGrpSpPr>
          <p:cNvPr id="236" name="Group 236"/>
          <p:cNvGrpSpPr/>
          <p:nvPr/>
        </p:nvGrpSpPr>
        <p:grpSpPr>
          <a:xfrm>
            <a:off x="10432950" y="6365798"/>
            <a:ext cx="2044702" cy="1270004"/>
            <a:chOff x="0" y="0"/>
            <a:chExt cx="2044701" cy="1270003"/>
          </a:xfrm>
        </p:grpSpPr>
        <p:sp>
          <p:nvSpPr>
            <p:cNvPr id="234" name="Shape 234"/>
            <p:cNvSpPr/>
            <p:nvPr/>
          </p:nvSpPr>
          <p:spPr>
            <a:xfrm>
              <a:off x="0" y="-1"/>
              <a:ext cx="2044702" cy="1270004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35" name="Shape 235"/>
            <p:cNvSpPr/>
            <p:nvPr/>
          </p:nvSpPr>
          <p:spPr>
            <a:xfrm>
              <a:off x="0" y="114301"/>
              <a:ext cx="2044702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</a:rPr>
                <a:t>ESTIMATECOST</a:t>
              </a:r>
            </a:p>
          </p:txBody>
        </p:sp>
      </p:grpSp>
      <p:grpSp>
        <p:nvGrpSpPr>
          <p:cNvPr id="239" name="Group 239"/>
          <p:cNvGrpSpPr/>
          <p:nvPr/>
        </p:nvGrpSpPr>
        <p:grpSpPr>
          <a:xfrm>
            <a:off x="10306015" y="7816142"/>
            <a:ext cx="2298571" cy="1512220"/>
            <a:chOff x="0" y="0"/>
            <a:chExt cx="2298569" cy="1512219"/>
          </a:xfrm>
        </p:grpSpPr>
        <p:sp>
          <p:nvSpPr>
            <p:cNvPr id="237" name="Shape 237"/>
            <p:cNvSpPr/>
            <p:nvPr/>
          </p:nvSpPr>
          <p:spPr>
            <a:xfrm>
              <a:off x="0" y="0"/>
              <a:ext cx="2298570" cy="151222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38" name="Shape 238"/>
            <p:cNvSpPr/>
            <p:nvPr/>
          </p:nvSpPr>
          <p:spPr>
            <a:xfrm>
              <a:off x="0" y="235409"/>
              <a:ext cx="2298570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rPr>
                <a:t>MARKET</a:t>
              </a:r>
              <a:endParaRPr>
                <a:latin typeface="Avenir Next Medium"/>
                <a:ea typeface="Avenir Next Medium"/>
                <a:cs typeface="Avenir Next Medium"/>
                <a:sym typeface="Avenir Next Medium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rPr>
                <a:t>SENTIMENT</a:t>
              </a:r>
            </a:p>
          </p:txBody>
        </p:sp>
      </p:grpSp>
      <p:pic>
        <p:nvPicPr>
          <p:cNvPr id="240" name="image48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05700" y="-108099"/>
            <a:ext cx="3556002" cy="502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49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35213" y="5413299"/>
            <a:ext cx="6197603" cy="3175002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242"/>
          <p:cNvSpPr/>
          <p:nvPr/>
        </p:nvSpPr>
        <p:spPr>
          <a:xfrm>
            <a:off x="2537393" y="6321349"/>
            <a:ext cx="1270003" cy="1270003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43" name="Shape 243"/>
          <p:cNvSpPr/>
          <p:nvPr/>
        </p:nvSpPr>
        <p:spPr>
          <a:xfrm flipH="1">
            <a:off x="9143454" y="6365799"/>
            <a:ext cx="1270003" cy="1270003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44" name="Shape 244"/>
          <p:cNvSpPr/>
          <p:nvPr/>
        </p:nvSpPr>
        <p:spPr>
          <a:xfrm>
            <a:off x="8098612" y="3203649"/>
            <a:ext cx="4897476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>
              <a:solidFill>
                <a:srgbClr val="E8C993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E8C993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rPr>
              <a:t>　　The 2013 Nobel prize</a:t>
            </a:r>
            <a:endParaRPr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E8C993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rPr>
              <a:t> for Economics 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50799" y="4241799"/>
            <a:ext cx="1290320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57200" indent="-457200" algn="l" defTabSz="457200">
              <a:tabLst>
                <a:tab pos="139700" algn="l"/>
                <a:tab pos="457200" algn="l"/>
              </a:tabLst>
              <a:defRPr sz="53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lvl="0">
              <a:defRPr sz="1800"/>
            </a:pPr>
            <a:r>
              <a:rPr sz="5300"/>
              <a:t>分析新闻、研究报告、社交信息、搜索行为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457200" indent="-457200" algn="l" defTabSz="457200">
              <a:tabLst>
                <a:tab pos="139700" algn="l"/>
                <a:tab pos="457200" algn="l"/>
              </a:tabLst>
              <a:defRPr sz="7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/>
              <a:t>第四、正在发生的未来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1270000" y="6362700"/>
            <a:ext cx="104648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tabLst>
                <a:tab pos="914400" algn="l"/>
              </a:tabLst>
              <a:defRPr i="1" sz="3000"/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3000">
                <a:solidFill>
                  <a:srgbClr val="515151"/>
                </a:solidFill>
              </a:rPr>
              <a:t>–维克托-迈尔-舍恩伯格</a:t>
            </a:r>
          </a:p>
        </p:txBody>
      </p:sp>
      <p:sp>
        <p:nvSpPr>
          <p:cNvPr id="251" name="Shape 251"/>
          <p:cNvSpPr/>
          <p:nvPr/>
        </p:nvSpPr>
        <p:spPr>
          <a:xfrm>
            <a:off x="1270000" y="3898899"/>
            <a:ext cx="10464800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spcBef>
                <a:spcPts val="2400"/>
              </a:spcBef>
              <a:tabLst>
                <a:tab pos="914400" algn="l"/>
              </a:tabLst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15151"/>
                </a:solidFill>
              </a:rPr>
              <a:t>“大数据并不是一个充斥着算法和机器的冰冷世界。”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 idx="4294967295"/>
          </p:nvPr>
        </p:nvSpPr>
        <p:spPr>
          <a:xfrm>
            <a:off x="901700" y="927100"/>
            <a:ext cx="5080000" cy="4102100"/>
          </a:xfrm>
          <a:prstGeom prst="rect">
            <a:avLst/>
          </a:prstGeom>
        </p:spPr>
        <p:txBody>
          <a:bodyPr anchor="b"/>
          <a:lstStyle/>
          <a:p>
            <a:pPr lvl="0"/>
          </a:p>
        </p:txBody>
      </p:sp>
      <p:sp>
        <p:nvSpPr>
          <p:cNvPr id="73" name="Shape 73"/>
          <p:cNvSpPr/>
          <p:nvPr>
            <p:ph type="body" idx="4294967295"/>
          </p:nvPr>
        </p:nvSpPr>
        <p:spPr>
          <a:xfrm>
            <a:off x="901700" y="5029200"/>
            <a:ext cx="5080000" cy="3683000"/>
          </a:xfrm>
          <a:prstGeom prst="rect">
            <a:avLst/>
          </a:prstGeom>
        </p:spPr>
        <p:txBody>
          <a:bodyPr anchor="t"/>
          <a:lstStyle/>
          <a:p>
            <a:pPr lvl="0"/>
          </a:p>
        </p:txBody>
      </p:sp>
      <p:pic>
        <p:nvPicPr>
          <p:cNvPr id="74" name="image13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00" y="4633366"/>
            <a:ext cx="6248400" cy="4127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image14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8400" y="239165"/>
            <a:ext cx="8128000" cy="4064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image15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7809" y="4792116"/>
            <a:ext cx="5080002" cy="3810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xfrm>
            <a:off x="787400" y="520700"/>
            <a:ext cx="11430000" cy="1905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四个祝愿</a:t>
            </a:r>
          </a:p>
        </p:txBody>
      </p:sp>
      <p:sp>
        <p:nvSpPr>
          <p:cNvPr id="254" name="Shape 254"/>
          <p:cNvSpPr/>
          <p:nvPr/>
        </p:nvSpPr>
        <p:spPr>
          <a:xfrm>
            <a:off x="285748" y="1892299"/>
            <a:ext cx="12877801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457200" indent="-457200" algn="l" defTabSz="457200"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</a:defRPr>
            </a:pPr>
            <a:r>
              <a:rPr sz="6000">
                <a:latin typeface="宋体"/>
                <a:ea typeface="宋体"/>
                <a:cs typeface="宋体"/>
                <a:sym typeface="宋体"/>
              </a:rPr>
              <a:t>1.让数据萌发价值，助力商业预测。</a:t>
            </a:r>
          </a:p>
          <a:p>
            <a:pPr lvl="0" marL="457200" indent="-457200" algn="l" defTabSz="457200"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</a:defRPr>
            </a:pPr>
            <a:r>
              <a:rPr sz="6000">
                <a:latin typeface="宋体"/>
                <a:ea typeface="宋体"/>
                <a:cs typeface="宋体"/>
                <a:sym typeface="宋体"/>
              </a:rPr>
              <a:t>2.让股市更理性，普惠普通百姓。</a:t>
            </a:r>
          </a:p>
          <a:p>
            <a:pPr lvl="0" marL="457200" indent="-457200" algn="l" defTabSz="457200"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</a:defRPr>
            </a:pPr>
            <a:r>
              <a:rPr sz="6000">
                <a:latin typeface="宋体"/>
                <a:ea typeface="宋体"/>
                <a:cs typeface="宋体"/>
                <a:sym typeface="宋体"/>
              </a:rPr>
              <a:t>3.在大数据时代，提高我们的全球竞争力。</a:t>
            </a:r>
          </a:p>
          <a:p>
            <a:pPr lvl="0" marL="457200" indent="-457200" algn="l" defTabSz="457200"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</a:defRPr>
            </a:pPr>
            <a:r>
              <a:rPr sz="6000">
                <a:latin typeface="宋体"/>
                <a:ea typeface="宋体"/>
                <a:cs typeface="宋体"/>
                <a:sym typeface="宋体"/>
              </a:rPr>
              <a:t>4.发挥人类的创造力、直觉和天赋，来改变世界。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title"/>
          </p:nvPr>
        </p:nvSpPr>
        <p:spPr>
          <a:xfrm>
            <a:off x="6146800" y="5067300"/>
            <a:ext cx="5969000" cy="370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谢谢！</a:t>
            </a:r>
          </a:p>
        </p:txBody>
      </p:sp>
      <p:pic>
        <p:nvPicPr>
          <p:cNvPr id="257" name="image50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920" y="856853"/>
            <a:ext cx="4431359" cy="4431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1270000" y="6362700"/>
            <a:ext cx="104648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defTabSz="914400">
              <a:tabLst>
                <a:tab pos="914400" algn="l"/>
              </a:tabLst>
              <a:defRPr sz="1800">
                <a:solidFill>
                  <a:srgbClr val="000000"/>
                </a:solidFill>
              </a:defRPr>
            </a:pPr>
            <a:r>
              <a:rPr i="1" sz="3000">
                <a:solidFill>
                  <a:srgbClr val="515151"/>
                </a:solidFill>
              </a:rPr>
              <a:t>–彼得</a:t>
            </a:r>
            <a:r>
              <a:rPr i="1" sz="3000">
                <a:solidFill>
                  <a:srgbClr val="515151"/>
                </a:solidFill>
                <a:latin typeface="Times"/>
                <a:ea typeface="Times"/>
                <a:cs typeface="Times"/>
                <a:sym typeface="Times"/>
              </a:rPr>
              <a:t>-</a:t>
            </a:r>
            <a:r>
              <a:rPr i="1" sz="3000">
                <a:solidFill>
                  <a:srgbClr val="515151"/>
                </a:solidFill>
              </a:rPr>
              <a:t>德鲁克</a:t>
            </a:r>
          </a:p>
        </p:txBody>
      </p:sp>
      <p:sp>
        <p:nvSpPr>
          <p:cNvPr id="79" name="Shape 79"/>
          <p:cNvSpPr/>
          <p:nvPr/>
        </p:nvSpPr>
        <p:spPr>
          <a:xfrm>
            <a:off x="1270000" y="4254499"/>
            <a:ext cx="1046480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defTabSz="914400">
              <a:spcBef>
                <a:spcPts val="2400"/>
              </a:spcBef>
              <a:tabLst>
                <a:tab pos="914400" algn="l"/>
              </a:tabLst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15151"/>
                </a:solidFill>
              </a:rPr>
              <a:t>“预测未来的最佳方式就是创造它</a:t>
            </a:r>
            <a:r>
              <a:rPr sz="4000">
                <a:solidFill>
                  <a:srgbClr val="515151"/>
                </a:solidFill>
                <a:latin typeface="Times"/>
                <a:ea typeface="Times"/>
                <a:cs typeface="Times"/>
                <a:sym typeface="Times"/>
              </a:rPr>
              <a:t>!</a:t>
            </a:r>
            <a:r>
              <a:rPr sz="4000">
                <a:solidFill>
                  <a:srgbClr val="515151"/>
                </a:solidFill>
              </a:rPr>
              <a:t>。”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1270000" y="6362700"/>
            <a:ext cx="104648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defTabSz="914400">
              <a:tabLst>
                <a:tab pos="914400" algn="l"/>
              </a:tabLst>
              <a:defRPr sz="1800">
                <a:solidFill>
                  <a:srgbClr val="000000"/>
                </a:solidFill>
              </a:defRPr>
            </a:pPr>
            <a:r>
              <a:rPr i="1" sz="3000">
                <a:solidFill>
                  <a:srgbClr val="515151"/>
                </a:solidFill>
              </a:rPr>
              <a:t>–玛丽</a:t>
            </a:r>
            <a:r>
              <a:rPr i="1" sz="3000">
                <a:solidFill>
                  <a:srgbClr val="515151"/>
                </a:solidFill>
                <a:latin typeface="Times"/>
                <a:ea typeface="Times"/>
                <a:cs typeface="Times"/>
                <a:sym typeface="Times"/>
              </a:rPr>
              <a:t>-</a:t>
            </a:r>
            <a:r>
              <a:rPr i="1" sz="3000">
                <a:solidFill>
                  <a:srgbClr val="515151"/>
                </a:solidFill>
              </a:rPr>
              <a:t>克洛宁博士</a:t>
            </a:r>
          </a:p>
        </p:txBody>
      </p:sp>
      <p:sp>
        <p:nvSpPr>
          <p:cNvPr id="82" name="Shape 82"/>
          <p:cNvSpPr/>
          <p:nvPr/>
        </p:nvSpPr>
        <p:spPr>
          <a:xfrm>
            <a:off x="1270000" y="3898899"/>
            <a:ext cx="10464800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spcBef>
                <a:spcPts val="2400"/>
              </a:spcBef>
              <a:tabLst>
                <a:tab pos="914400" algn="l"/>
              </a:tabLst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15151"/>
                </a:solidFill>
              </a:rPr>
              <a:t>“互联网可以让资金以光速到达全球的任何角落。”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xfrm>
            <a:off x="787400" y="520700"/>
            <a:ext cx="11430000" cy="1905000"/>
          </a:xfrm>
          <a:prstGeom prst="rect">
            <a:avLst/>
          </a:prstGeom>
        </p:spPr>
        <p:txBody>
          <a:bodyPr/>
          <a:lstStyle>
            <a:lvl1pPr marL="457200" indent="-457200" algn="l" defTabSz="457200">
              <a:tabLst>
                <a:tab pos="139700" algn="l"/>
                <a:tab pos="457200" algn="l"/>
              </a:tabLst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pPr lvl="0">
              <a:defRPr sz="1800">
                <a:effectLst/>
              </a:defRPr>
            </a:pPr>
            <a:r>
              <a:rPr sz="6000"/>
              <a:t>第一、大数据下的商业预测</a:t>
            </a:r>
          </a:p>
        </p:txBody>
      </p:sp>
      <p:sp>
        <p:nvSpPr>
          <p:cNvPr id="85" name="Shape 85"/>
          <p:cNvSpPr/>
          <p:nvPr/>
        </p:nvSpPr>
        <p:spPr>
          <a:xfrm>
            <a:off x="736599" y="3930649"/>
            <a:ext cx="10414001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故障,人流,流量,用电量,股票市场,疾病预防,交通,食物配送,产业供需等方面。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xfrm>
            <a:off x="787400" y="520700"/>
            <a:ext cx="11430000" cy="1905000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 lvl="0">
              <a:defRPr sz="1800">
                <a:effectLst/>
              </a:defRPr>
            </a:pPr>
            <a:r>
              <a:rPr sz="4400"/>
              <a:t>1 Whether big data produces errors</a:t>
            </a:r>
          </a:p>
        </p:txBody>
      </p:sp>
      <p:pic>
        <p:nvPicPr>
          <p:cNvPr id="88" name="image1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7752" y="4216400"/>
            <a:ext cx="1320802" cy="132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image1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39113" y="4216400"/>
            <a:ext cx="1320802" cy="1320800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/>
        </p:nvSpPr>
        <p:spPr>
          <a:xfrm>
            <a:off x="2514202" y="3257548"/>
            <a:ext cx="22479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随机采样</a:t>
            </a:r>
          </a:p>
        </p:txBody>
      </p:sp>
      <p:sp>
        <p:nvSpPr>
          <p:cNvPr id="91" name="Shape 91"/>
          <p:cNvSpPr/>
          <p:nvPr/>
        </p:nvSpPr>
        <p:spPr>
          <a:xfrm>
            <a:off x="8742263" y="3257548"/>
            <a:ext cx="17145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全样本</a:t>
            </a:r>
          </a:p>
        </p:txBody>
      </p:sp>
      <p:sp>
        <p:nvSpPr>
          <p:cNvPr id="92" name="Shape 92"/>
          <p:cNvSpPr/>
          <p:nvPr/>
        </p:nvSpPr>
        <p:spPr>
          <a:xfrm>
            <a:off x="4627465" y="4858856"/>
            <a:ext cx="3776811" cy="2"/>
          </a:xfrm>
          <a:prstGeom prst="line">
            <a:avLst/>
          </a:prstGeom>
          <a:ln w="38100" cap="rnd">
            <a:solidFill>
              <a:srgbClr val="53585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xfrm>
            <a:off x="546100" y="1473200"/>
            <a:ext cx="5969000" cy="3708400"/>
          </a:xfrm>
          <a:prstGeom prst="rect">
            <a:avLst/>
          </a:prstGeom>
        </p:spPr>
        <p:txBody>
          <a:bodyPr/>
          <a:lstStyle>
            <a:lvl1pPr defTabSz="514094">
              <a:lnSpc>
                <a:spcPct val="120000"/>
              </a:lnSpc>
              <a:defRPr sz="40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 lvl="0">
              <a:defRPr sz="1800">
                <a:effectLst/>
              </a:defRPr>
            </a:pPr>
            <a:r>
              <a:rPr sz="4000"/>
              <a:t>2 Which kind of data is more important</a:t>
            </a:r>
          </a:p>
        </p:txBody>
      </p:sp>
      <p:pic>
        <p:nvPicPr>
          <p:cNvPr id="95" name="image17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4353" y="710584"/>
            <a:ext cx="6298668" cy="5725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1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1026" y="6261100"/>
            <a:ext cx="1320802" cy="132080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/>
        </p:nvSpPr>
        <p:spPr>
          <a:xfrm>
            <a:off x="377477" y="5295898"/>
            <a:ext cx="22479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互动数据</a:t>
            </a:r>
          </a:p>
        </p:txBody>
      </p:sp>
      <p:pic>
        <p:nvPicPr>
          <p:cNvPr id="98" name="image1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5991" y="6261100"/>
            <a:ext cx="1320801" cy="132080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4452441" y="5295898"/>
            <a:ext cx="22479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搜索数据</a:t>
            </a:r>
          </a:p>
        </p:txBody>
      </p:sp>
      <p:sp>
        <p:nvSpPr>
          <p:cNvPr id="100" name="Shape 100"/>
          <p:cNvSpPr/>
          <p:nvPr/>
        </p:nvSpPr>
        <p:spPr>
          <a:xfrm>
            <a:off x="2184036" y="6449536"/>
            <a:ext cx="2729459" cy="558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5" fill="norm" stroke="1" extrusionOk="0">
                <a:moveTo>
                  <a:pt x="0" y="15078"/>
                </a:moveTo>
                <a:cubicBezTo>
                  <a:pt x="7281" y="-5395"/>
                  <a:pt x="14481" y="-5019"/>
                  <a:pt x="21600" y="16205"/>
                </a:cubicBezTo>
              </a:path>
            </a:pathLst>
          </a:custGeom>
          <a:ln w="38100" cap="rnd">
            <a:solidFill>
              <a:srgbClr val="53585F"/>
            </a:solidFill>
            <a:custDash>
              <a:ds d="100000" sp="200000"/>
            </a:custDash>
            <a:miter lim="400000"/>
          </a:ln>
        </p:spPr>
        <p:txBody>
          <a:bodyPr lIns="0" tIns="0" rIns="0" bIns="0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xfrm>
            <a:off x="1191913" y="4999513"/>
            <a:ext cx="11430003" cy="1778002"/>
          </a:xfrm>
          <a:prstGeom prst="rect">
            <a:avLst/>
          </a:prstGeom>
        </p:spPr>
        <p:txBody>
          <a:bodyPr/>
          <a:lstStyle>
            <a:lvl1pPr defTabSz="334570">
              <a:defRPr sz="49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 lvl="0">
              <a:defRPr sz="1800">
                <a:effectLst/>
              </a:defRPr>
            </a:pPr>
            <a:r>
              <a:rPr sz="4900"/>
              <a:t>3 How to use these two kinds of data reasonably</a:t>
            </a:r>
          </a:p>
        </p:txBody>
      </p:sp>
      <p:pic>
        <p:nvPicPr>
          <p:cNvPr id="103" name="image19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6814" y="457200"/>
            <a:ext cx="3657602" cy="444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image2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2082" y="8022042"/>
            <a:ext cx="3231707" cy="1404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image1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6126" y="8026400"/>
            <a:ext cx="1320802" cy="132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3082576" y="7061199"/>
            <a:ext cx="22479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互动数据</a:t>
            </a:r>
          </a:p>
        </p:txBody>
      </p:sp>
      <p:pic>
        <p:nvPicPr>
          <p:cNvPr id="107" name="image1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21090" y="8026400"/>
            <a:ext cx="1320802" cy="132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/>
        </p:nvSpPr>
        <p:spPr>
          <a:xfrm>
            <a:off x="7157540" y="7061199"/>
            <a:ext cx="22479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搜索数据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515151"/>
      </a:dk1>
      <a:lt1>
        <a:srgbClr val="FFFFFF"/>
      </a:lt1>
      <a:dk2>
        <a:srgbClr val="A7A7A7"/>
      </a:dk2>
      <a:lt2>
        <a:srgbClr val="535353"/>
      </a:lt2>
      <a:accent1>
        <a:srgbClr val="6789BA"/>
      </a:accent1>
      <a:accent2>
        <a:srgbClr val="77965C"/>
      </a:accent2>
      <a:accent3>
        <a:srgbClr val="E3B43D"/>
      </a:accent3>
      <a:accent4>
        <a:srgbClr val="D77B43"/>
      </a:accent4>
      <a:accent5>
        <a:srgbClr val="C25756"/>
      </a:accent5>
      <a:accent6>
        <a:srgbClr val="87639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2951"/>
        </a:solidFill>
        <a:ln w="25400" cap="flat">
          <a:solidFill>
            <a:srgbClr val="6789BA"/>
          </a:solidFill>
          <a:prstDash val="solid"/>
          <a:bevel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515151"/>
            </a:solidFill>
            <a:effectLst/>
            <a:uFillTx/>
            <a:latin typeface="Cochin"/>
            <a:ea typeface="Cochin"/>
            <a:cs typeface="Cochin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6789BA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515151"/>
            </a:solidFill>
            <a:effectLst/>
            <a:uFillTx/>
            <a:latin typeface="Cochin"/>
            <a:ea typeface="Cochin"/>
            <a:cs typeface="Cochin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789BA"/>
      </a:accent1>
      <a:accent2>
        <a:srgbClr val="77965C"/>
      </a:accent2>
      <a:accent3>
        <a:srgbClr val="E3B43D"/>
      </a:accent3>
      <a:accent4>
        <a:srgbClr val="D77B43"/>
      </a:accent4>
      <a:accent5>
        <a:srgbClr val="C25756"/>
      </a:accent5>
      <a:accent6>
        <a:srgbClr val="87639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2951"/>
        </a:solidFill>
        <a:ln w="25400" cap="flat">
          <a:solidFill>
            <a:srgbClr val="6789BA"/>
          </a:solidFill>
          <a:prstDash val="solid"/>
          <a:bevel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515151"/>
            </a:solidFill>
            <a:effectLst/>
            <a:uFillTx/>
            <a:latin typeface="Cochin"/>
            <a:ea typeface="Cochin"/>
            <a:cs typeface="Cochin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6789BA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515151"/>
            </a:solidFill>
            <a:effectLst/>
            <a:uFillTx/>
            <a:latin typeface="Cochin"/>
            <a:ea typeface="Cochin"/>
            <a:cs typeface="Cochin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